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3"/>
  </p:notesMasterIdLst>
  <p:handoutMasterIdLst>
    <p:handoutMasterId r:id="rId24"/>
  </p:handoutMasterIdLst>
  <p:sldIdLst>
    <p:sldId id="2145707442" r:id="rId5"/>
    <p:sldId id="2145707459" r:id="rId6"/>
    <p:sldId id="2145707363" r:id="rId7"/>
    <p:sldId id="2145707456" r:id="rId8"/>
    <p:sldId id="2145707364" r:id="rId9"/>
    <p:sldId id="2145707500" r:id="rId10"/>
    <p:sldId id="2145707501" r:id="rId11"/>
    <p:sldId id="2145707490" r:id="rId12"/>
    <p:sldId id="2145707502" r:id="rId13"/>
    <p:sldId id="2145707474" r:id="rId14"/>
    <p:sldId id="2145707491" r:id="rId15"/>
    <p:sldId id="2145707495" r:id="rId16"/>
    <p:sldId id="2145707496" r:id="rId17"/>
    <p:sldId id="2145707498" r:id="rId18"/>
    <p:sldId id="2145707499" r:id="rId19"/>
    <p:sldId id="2145707497" r:id="rId20"/>
    <p:sldId id="2145707494" r:id="rId21"/>
    <p:sldId id="2145707503" r:id="rId22"/>
  </p:sldIdLst>
  <p:sldSz cx="9278938" cy="52197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92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F97E06-7CFA-44A7-2284-EE2E9659DAC0}" name="Laura Pabon Alvarado" initials="LA" userId="S::lpabon@dnp.gov.co::f9ab3096-4772-4110-b7d1-b8066183b538" providerId="AD"/>
  <p188:author id="{4FE09E0D-646A-A84A-BEBB-96FD744D5F8F}" name="Carolina Diaz Giraldo" initials="CG" userId="S::cardiaz@dnp.gov.co::5f9f8c52-908b-4d4a-8372-352b71c3568f" providerId="AD"/>
  <p188:author id="{B7BB4C55-9B5B-5C50-A9E9-A701CCF5DE1D}" name="Redy Adolfo Lopez Lopez" initials="RL" userId="S::rlopez@dnp.gov.co::555aed5e-3694-45d3-9807-0e27479d16ca" providerId="AD"/>
  <p188:author id="{7E0BB65C-E6A1-F464-E5AF-D1D74E1BCCBE}" name="Lina Maria Valencia Ordonez" initials="LO" userId="S::lvalencia@dnp.gov.co::f00e4592-69a4-4e68-b88d-80670dadce69" providerId="AD"/>
  <p188:author id="{BD8CCD69-174A-7A85-F35A-A04F597382E9}" name="Javier Eduardo Rojas Cala" initials="JERC" userId="Javier Eduardo Rojas Cala" providerId="None"/>
  <p188:author id="{CEB1A36C-19D3-17DD-0456-C0A30CC65036}" name="Gustavo Alberto Zambrano Arevalo" initials="GA" userId="S::gzambrano@dnp.gov.co::b98b1533-b0f2-4390-a636-bd4648fbc65f" providerId="AD"/>
  <p188:author id="{FE19916F-26D8-B1C1-692A-93F6E674A6AF}" name="Maria Claudia Guayacan Baquero" initials="MB" userId="S::mguayacan@dnp.gov.co::484749b2-0579-44bf-a398-3d1641dcaf4f" providerId="AD"/>
  <p188:author id="{9FE80F72-C381-492A-A520-46271DEAABA3}" name="Jhonattan Julian Duque Murcia" initials="JM" userId="S::jhduque@dnp.gov.co::c5a5dd1a-a6e2-4c51-92ba-4509f6d7e316" providerId="AD"/>
  <p188:author id="{7E3AC477-7D97-7579-1B56-A2B272A4A663}" name="Ximena Paola Cantor Apolinar" initials="XA" userId="S::xcantor@dnp.gov.co::d7b80f1d-f551-449e-a439-fb68cd3bd15e" providerId="AD"/>
  <p188:author id="{0D4EA97E-C0AE-5D0F-5CE4-4D4A402C6461}" name="Ana Maria Vargas Rodriguez" initials="AMVR" userId="S::anvargas@dnp.gov.co::50aa9616-f92c-4d30-9a0a-2b9dc8766004" providerId="AD"/>
  <p188:author id="{9DD2A49E-7B9B-C3F6-F938-F5C457322A8B}" name="Maria Adelaida Velez Posada" initials="MP" userId="S::marvelez@dnp.gov.co::be10004e-5c24-4f1b-8647-af3111dd8eb8" providerId="AD"/>
  <p188:author id="{7FBA1EA9-877D-A27B-B65E-7F55C6E0C701}" name="Rosario Gonzalez Celis" initials="RC" userId="S::rgonzalez@dnp.gov.co::3f4f363f-5cc6-4f0c-8903-fe5ba5732f32" providerId="AD"/>
  <p188:author id="{8E1F61C2-7DF8-1C8F-7F8D-A5A8606E6E50}" name="Camilo Rivera Perez" initials="CP" userId="S::crivera@dnp.gov.co::e894df2c-56f6-46d8-b563-e57fe7278697" providerId="AD"/>
  <p188:author id="{3C9DE8D0-1305-4453-E96C-530B2FC5F06F}" name="Viviana Rocio Vanegas Barrero" initials="VRVB" userId="Viviana Rocio Vanegas Barrero" providerId="None"/>
  <p188:author id="{315EBED2-1572-4694-E2B2-E85E753B04A5}" name="Lina Maria Gonzalez Torres" initials="LMGT" userId="S::ligonzalez@dnp.gov.co::cb74bd2b-fc69-4a5d-aca3-2ab570c12375" providerId="AD"/>
  <p188:author id="{997A42E0-F862-A0E3-127F-56A1AB22E7B6}" name="Melisa Paola Pacheco Florez" initials="MPPF" userId="Melisa Paola Pacheco Florez" providerId="None"/>
  <p188:author id="{DD3C80E4-8CD8-17B5-57AF-BACE686A4580}" name="Lady Katherin Sandoval Chacon" initials="LC" userId="S::lsandoval@dnp.gov.co::0c1ec4f9-4d95-4287-a29c-28be209bda0c" providerId="AD"/>
  <p188:author id="{D16A06E7-F6FF-B609-5FD4-A4A369D5DB09}" name="Maria Olga Pena Marino" initials="MM" userId="S::mpena@dnp.gov.co::69657208-2cd3-4125-afc2-036474329a74" providerId="AD"/>
  <p188:author id="{63DCB3EB-2FEE-6844-3DF1-AA6E01785115}" name="Maria Piedad Bayter Horta" initials="MPBH" userId="S::mpbayter@dnp.gov.co::876d09d9-b34b-4f23-a018-a4e4cc5a39c6" providerId="AD"/>
  <p188:author id="{EF266AF6-F6A5-D965-FA54-4E957524EFC4}" name="Leidy Ximena Cantor Hernandez" initials="LH" userId="S::lcantor@dnp.gov.co::9de413ad-76c3-43e9-ac64-f35f743e90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9B0"/>
    <a:srgbClr val="54C057"/>
    <a:srgbClr val="154A8A"/>
    <a:srgbClr val="F9B72D"/>
    <a:srgbClr val="FF5050"/>
    <a:srgbClr val="FF3300"/>
    <a:srgbClr val="215FCC"/>
    <a:srgbClr val="FF9900"/>
    <a:srgbClr val="E31414"/>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84" y="44"/>
      </p:cViewPr>
      <p:guideLst>
        <p:guide orient="horz" pos="1644"/>
        <p:guide pos="29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5F0BD4-2F76-C4FF-93AA-66DC90CEAA1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Date Placeholder 2">
            <a:extLst>
              <a:ext uri="{FF2B5EF4-FFF2-40B4-BE49-F238E27FC236}">
                <a16:creationId xmlns:a16="http://schemas.microsoft.com/office/drawing/2014/main" id="{FDE7A0AA-2749-5042-5AA1-133665D670D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DBFE56-35F8-834A-955F-50EA73C096FA}" type="datetimeFigureOut">
              <a:rPr lang="es-ES_tradnl" smtClean="0"/>
              <a:t>29/05/2023</a:t>
            </a:fld>
            <a:endParaRPr lang="es-ES_tradnl"/>
          </a:p>
        </p:txBody>
      </p:sp>
      <p:sp>
        <p:nvSpPr>
          <p:cNvPr id="4" name="Footer Placeholder 3">
            <a:extLst>
              <a:ext uri="{FF2B5EF4-FFF2-40B4-BE49-F238E27FC236}">
                <a16:creationId xmlns:a16="http://schemas.microsoft.com/office/drawing/2014/main" id="{7D9198BE-6641-B548-6975-986923B35E4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474BD9FE-4398-D6F4-26B8-E2393B39ABF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DF7303-4170-F44A-A1AC-1488D8670F2B}" type="slidenum">
              <a:rPr lang="es-ES_tradnl" smtClean="0"/>
              <a:t>‹Nº›</a:t>
            </a:fld>
            <a:endParaRPr lang="es-ES_tradnl"/>
          </a:p>
        </p:txBody>
      </p:sp>
    </p:spTree>
    <p:extLst>
      <p:ext uri="{BB962C8B-B14F-4D97-AF65-F5344CB8AC3E}">
        <p14:creationId xmlns:p14="http://schemas.microsoft.com/office/powerpoint/2010/main" val="177355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6AF54-19FA-407F-BA33-91CEF8BBE623}" type="datetimeFigureOut">
              <a:rPr lang="es-CO" smtClean="0"/>
              <a:t>29/05/2023</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E8409F-05B4-4B89-BA10-B536D0EA8EEC}" type="slidenum">
              <a:rPr lang="es-CO" smtClean="0"/>
              <a:t>‹Nº›</a:t>
            </a:fld>
            <a:endParaRPr lang="es-CO"/>
          </a:p>
        </p:txBody>
      </p:sp>
    </p:spTree>
    <p:extLst>
      <p:ext uri="{BB962C8B-B14F-4D97-AF65-F5344CB8AC3E}">
        <p14:creationId xmlns:p14="http://schemas.microsoft.com/office/powerpoint/2010/main" val="317357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888E5-CFCC-4C0F-B6B2-EB4B8400F26E}" type="slidenum">
              <a:rPr lang="es-CO" smtClean="0"/>
              <a:t>1</a:t>
            </a:fld>
            <a:endParaRPr lang="es-CO"/>
          </a:p>
        </p:txBody>
      </p:sp>
    </p:spTree>
    <p:extLst>
      <p:ext uri="{BB962C8B-B14F-4D97-AF65-F5344CB8AC3E}">
        <p14:creationId xmlns:p14="http://schemas.microsoft.com/office/powerpoint/2010/main" val="297060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12</a:t>
            </a:fld>
            <a:endParaRPr lang="es-CO"/>
          </a:p>
        </p:txBody>
      </p:sp>
    </p:spTree>
    <p:extLst>
      <p:ext uri="{BB962C8B-B14F-4D97-AF65-F5344CB8AC3E}">
        <p14:creationId xmlns:p14="http://schemas.microsoft.com/office/powerpoint/2010/main" val="106737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13</a:t>
            </a:fld>
            <a:endParaRPr lang="es-CO"/>
          </a:p>
        </p:txBody>
      </p:sp>
    </p:spTree>
    <p:extLst>
      <p:ext uri="{BB962C8B-B14F-4D97-AF65-F5344CB8AC3E}">
        <p14:creationId xmlns:p14="http://schemas.microsoft.com/office/powerpoint/2010/main" val="234560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14</a:t>
            </a:fld>
            <a:endParaRPr lang="es-CO"/>
          </a:p>
        </p:txBody>
      </p:sp>
    </p:spTree>
    <p:extLst>
      <p:ext uri="{BB962C8B-B14F-4D97-AF65-F5344CB8AC3E}">
        <p14:creationId xmlns:p14="http://schemas.microsoft.com/office/powerpoint/2010/main" val="411371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15</a:t>
            </a:fld>
            <a:endParaRPr lang="es-CO"/>
          </a:p>
        </p:txBody>
      </p:sp>
    </p:spTree>
    <p:extLst>
      <p:ext uri="{BB962C8B-B14F-4D97-AF65-F5344CB8AC3E}">
        <p14:creationId xmlns:p14="http://schemas.microsoft.com/office/powerpoint/2010/main" val="179115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16</a:t>
            </a:fld>
            <a:endParaRPr lang="es-CO"/>
          </a:p>
        </p:txBody>
      </p:sp>
    </p:spTree>
    <p:extLst>
      <p:ext uri="{BB962C8B-B14F-4D97-AF65-F5344CB8AC3E}">
        <p14:creationId xmlns:p14="http://schemas.microsoft.com/office/powerpoint/2010/main" val="1676701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17</a:t>
            </a:fld>
            <a:endParaRPr lang="es-CO"/>
          </a:p>
        </p:txBody>
      </p:sp>
    </p:spTree>
    <p:extLst>
      <p:ext uri="{BB962C8B-B14F-4D97-AF65-F5344CB8AC3E}">
        <p14:creationId xmlns:p14="http://schemas.microsoft.com/office/powerpoint/2010/main" val="247266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18</a:t>
            </a:fld>
            <a:endParaRPr lang="es-CO"/>
          </a:p>
        </p:txBody>
      </p:sp>
    </p:spTree>
    <p:extLst>
      <p:ext uri="{BB962C8B-B14F-4D97-AF65-F5344CB8AC3E}">
        <p14:creationId xmlns:p14="http://schemas.microsoft.com/office/powerpoint/2010/main" val="53886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ARTICULADO: 39, 56, 57, 59, 65, 66, 82, 89, 94, 97, 115, 147, 158, 162, 166,  222, 266, 274, 275, 276, 277, 278, 279, 280, 281, 294</a:t>
            </a:r>
          </a:p>
        </p:txBody>
      </p:sp>
      <p:sp>
        <p:nvSpPr>
          <p:cNvPr id="4" name="Marcador de número de diapositiva 3"/>
          <p:cNvSpPr>
            <a:spLocks noGrp="1"/>
          </p:cNvSpPr>
          <p:nvPr>
            <p:ph type="sldNum" sz="quarter" idx="5"/>
          </p:nvPr>
        </p:nvSpPr>
        <p:spPr/>
        <p:txBody>
          <a:bodyPr/>
          <a:lstStyle/>
          <a:p>
            <a:fld id="{C3E8409F-05B4-4B89-BA10-B536D0EA8EEC}" type="slidenum">
              <a:rPr lang="es-CO" smtClean="0"/>
              <a:t>2</a:t>
            </a:fld>
            <a:endParaRPr lang="es-CO"/>
          </a:p>
        </p:txBody>
      </p:sp>
    </p:spTree>
    <p:extLst>
      <p:ext uri="{BB962C8B-B14F-4D97-AF65-F5344CB8AC3E}">
        <p14:creationId xmlns:p14="http://schemas.microsoft.com/office/powerpoint/2010/main" val="202508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5</a:t>
            </a:fld>
            <a:endParaRPr lang="es-CO"/>
          </a:p>
        </p:txBody>
      </p:sp>
    </p:spTree>
    <p:extLst>
      <p:ext uri="{BB962C8B-B14F-4D97-AF65-F5344CB8AC3E}">
        <p14:creationId xmlns:p14="http://schemas.microsoft.com/office/powerpoint/2010/main" val="128367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6</a:t>
            </a:fld>
            <a:endParaRPr lang="es-CO"/>
          </a:p>
        </p:txBody>
      </p:sp>
    </p:spTree>
    <p:extLst>
      <p:ext uri="{BB962C8B-B14F-4D97-AF65-F5344CB8AC3E}">
        <p14:creationId xmlns:p14="http://schemas.microsoft.com/office/powerpoint/2010/main" val="4169505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7</a:t>
            </a:fld>
            <a:endParaRPr lang="es-CO"/>
          </a:p>
        </p:txBody>
      </p:sp>
    </p:spTree>
    <p:extLst>
      <p:ext uri="{BB962C8B-B14F-4D97-AF65-F5344CB8AC3E}">
        <p14:creationId xmlns:p14="http://schemas.microsoft.com/office/powerpoint/2010/main" val="43019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8</a:t>
            </a:fld>
            <a:endParaRPr lang="es-CO"/>
          </a:p>
        </p:txBody>
      </p:sp>
    </p:spTree>
    <p:extLst>
      <p:ext uri="{BB962C8B-B14F-4D97-AF65-F5344CB8AC3E}">
        <p14:creationId xmlns:p14="http://schemas.microsoft.com/office/powerpoint/2010/main" val="267311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9</a:t>
            </a:fld>
            <a:endParaRPr lang="es-CO"/>
          </a:p>
        </p:txBody>
      </p:sp>
    </p:spTree>
    <p:extLst>
      <p:ext uri="{BB962C8B-B14F-4D97-AF65-F5344CB8AC3E}">
        <p14:creationId xmlns:p14="http://schemas.microsoft.com/office/powerpoint/2010/main" val="234179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10</a:t>
            </a:fld>
            <a:endParaRPr lang="es-CO"/>
          </a:p>
        </p:txBody>
      </p:sp>
    </p:spTree>
    <p:extLst>
      <p:ext uri="{BB962C8B-B14F-4D97-AF65-F5344CB8AC3E}">
        <p14:creationId xmlns:p14="http://schemas.microsoft.com/office/powerpoint/2010/main" val="179406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C3E8409F-05B4-4B89-BA10-B536D0EA8EEC}" type="slidenum">
              <a:rPr lang="es-CO" smtClean="0"/>
              <a:t>11</a:t>
            </a:fld>
            <a:endParaRPr lang="es-CO"/>
          </a:p>
        </p:txBody>
      </p:sp>
    </p:spTree>
    <p:extLst>
      <p:ext uri="{BB962C8B-B14F-4D97-AF65-F5344CB8AC3E}">
        <p14:creationId xmlns:p14="http://schemas.microsoft.com/office/powerpoint/2010/main" val="306522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9868" y="854244"/>
            <a:ext cx="6959204" cy="1817229"/>
          </a:xfrm>
        </p:spPr>
        <p:txBody>
          <a:bodyPr anchor="b"/>
          <a:lstStyle>
            <a:lvl1pPr algn="ctr">
              <a:defRPr sz="4567"/>
            </a:lvl1pPr>
          </a:lstStyle>
          <a:p>
            <a:r>
              <a:rPr lang="en-US"/>
              <a:t>Click to edit Master title style</a:t>
            </a:r>
          </a:p>
        </p:txBody>
      </p:sp>
      <p:sp>
        <p:nvSpPr>
          <p:cNvPr id="3" name="Subtitle 2"/>
          <p:cNvSpPr>
            <a:spLocks noGrp="1"/>
          </p:cNvSpPr>
          <p:nvPr>
            <p:ph type="subTitle" idx="1"/>
          </p:nvPr>
        </p:nvSpPr>
        <p:spPr>
          <a:xfrm>
            <a:off x="1159868" y="2741552"/>
            <a:ext cx="6959204" cy="1260219"/>
          </a:xfrm>
        </p:spPr>
        <p:txBody>
          <a:bodyPr/>
          <a:lstStyle>
            <a:lvl1pPr marL="0" indent="0" algn="ctr">
              <a:buNone/>
              <a:defRPr sz="1827"/>
            </a:lvl1pPr>
            <a:lvl2pPr marL="347978" indent="0" algn="ctr">
              <a:buNone/>
              <a:defRPr sz="1522"/>
            </a:lvl2pPr>
            <a:lvl3pPr marL="695957" indent="0" algn="ctr">
              <a:buNone/>
              <a:defRPr sz="1370"/>
            </a:lvl3pPr>
            <a:lvl4pPr marL="1043935" indent="0" algn="ctr">
              <a:buNone/>
              <a:defRPr sz="1218"/>
            </a:lvl4pPr>
            <a:lvl5pPr marL="1391913" indent="0" algn="ctr">
              <a:buNone/>
              <a:defRPr sz="1218"/>
            </a:lvl5pPr>
            <a:lvl6pPr marL="1739891" indent="0" algn="ctr">
              <a:buNone/>
              <a:defRPr sz="1218"/>
            </a:lvl6pPr>
            <a:lvl7pPr marL="2087869" indent="0" algn="ctr">
              <a:buNone/>
              <a:defRPr sz="1218"/>
            </a:lvl7pPr>
            <a:lvl8pPr marL="2435847" indent="0" algn="ctr">
              <a:buNone/>
              <a:defRPr sz="1218"/>
            </a:lvl8pPr>
            <a:lvl9pPr marL="2783825" indent="0" algn="ctr">
              <a:buNone/>
              <a:defRPr sz="1218"/>
            </a:lvl9pPr>
          </a:lstStyle>
          <a:p>
            <a:r>
              <a:rPr lang="en-US"/>
              <a:t>Click to edit Master subtitle style</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01558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25D38-C4F7-4CC2-84DB-B98E89F172B1}" type="datetimeFigureOut">
              <a:rPr lang="es-ES" smtClean="0"/>
              <a:t>29/05/2023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40185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25D38-C4F7-4CC2-84DB-B98E89F172B1}" type="datetimeFigureOut">
              <a:rPr lang="es-ES" smtClean="0"/>
              <a:t>29/05/2023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175248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137" y="347980"/>
            <a:ext cx="2992699" cy="1217930"/>
          </a:xfrm>
        </p:spPr>
        <p:txBody>
          <a:bodyPr anchor="b"/>
          <a:lstStyle>
            <a:lvl1pPr>
              <a:defRPr sz="2436"/>
            </a:lvl1pPr>
          </a:lstStyle>
          <a:p>
            <a:r>
              <a:rPr lang="en-US"/>
              <a:t>Click to edit Master title style</a:t>
            </a:r>
          </a:p>
        </p:txBody>
      </p:sp>
      <p:sp>
        <p:nvSpPr>
          <p:cNvPr id="3" name="Content Placeholder 2"/>
          <p:cNvSpPr>
            <a:spLocks noGrp="1"/>
          </p:cNvSpPr>
          <p:nvPr>
            <p:ph idx="1"/>
          </p:nvPr>
        </p:nvSpPr>
        <p:spPr>
          <a:xfrm>
            <a:off x="3944757" y="751541"/>
            <a:ext cx="4697462" cy="3709370"/>
          </a:xfrm>
        </p:spPr>
        <p:txBody>
          <a:bodyPr/>
          <a:lstStyle>
            <a:lvl1pPr>
              <a:defRPr sz="2436"/>
            </a:lvl1pPr>
            <a:lvl2pPr>
              <a:defRPr sz="2131"/>
            </a:lvl2pPr>
            <a:lvl3pPr>
              <a:defRPr sz="1827"/>
            </a:lvl3pPr>
            <a:lvl4pPr>
              <a:defRPr sz="1522"/>
            </a:lvl4pPr>
            <a:lvl5pPr>
              <a:defRPr sz="1522"/>
            </a:lvl5pPr>
            <a:lvl6pPr>
              <a:defRPr sz="1522"/>
            </a:lvl6pPr>
            <a:lvl7pPr>
              <a:defRPr sz="1522"/>
            </a:lvl7pPr>
            <a:lvl8pPr>
              <a:defRPr sz="1522"/>
            </a:lvl8pPr>
            <a:lvl9pPr>
              <a:defRPr sz="15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9137" y="1565910"/>
            <a:ext cx="2992699" cy="2901042"/>
          </a:xfrm>
        </p:spPr>
        <p:txBody>
          <a:bodyPr/>
          <a:lstStyle>
            <a:lvl1pPr marL="0" indent="0">
              <a:buNone/>
              <a:defRPr sz="1218"/>
            </a:lvl1pPr>
            <a:lvl2pPr marL="347978" indent="0">
              <a:buNone/>
              <a:defRPr sz="1066"/>
            </a:lvl2pPr>
            <a:lvl3pPr marL="695957" indent="0">
              <a:buNone/>
              <a:defRPr sz="913"/>
            </a:lvl3pPr>
            <a:lvl4pPr marL="1043935" indent="0">
              <a:buNone/>
              <a:defRPr sz="761"/>
            </a:lvl4pPr>
            <a:lvl5pPr marL="1391913" indent="0">
              <a:buNone/>
              <a:defRPr sz="761"/>
            </a:lvl5pPr>
            <a:lvl6pPr marL="1739891" indent="0">
              <a:buNone/>
              <a:defRPr sz="761"/>
            </a:lvl6pPr>
            <a:lvl7pPr marL="2087869" indent="0">
              <a:buNone/>
              <a:defRPr sz="761"/>
            </a:lvl7pPr>
            <a:lvl8pPr marL="2435847" indent="0">
              <a:buNone/>
              <a:defRPr sz="761"/>
            </a:lvl8pPr>
            <a:lvl9pPr marL="2783825" indent="0">
              <a:buNone/>
              <a:defRPr sz="761"/>
            </a:lvl9pPr>
          </a:lstStyle>
          <a:p>
            <a:pPr lvl="0"/>
            <a:r>
              <a:rPr lang="en-US"/>
              <a:t>Click to edit Master text styles</a:t>
            </a:r>
          </a:p>
        </p:txBody>
      </p:sp>
      <p:sp>
        <p:nvSpPr>
          <p:cNvPr id="5" name="Date Placeholder 4"/>
          <p:cNvSpPr>
            <a:spLocks noGrp="1"/>
          </p:cNvSpPr>
          <p:nvPr>
            <p:ph type="dt" sz="half" idx="10"/>
          </p:nvPr>
        </p:nvSpPr>
        <p:spPr/>
        <p:txBody>
          <a:bodyPr/>
          <a:lstStyle/>
          <a:p>
            <a:fld id="{EA925D38-C4F7-4CC2-84DB-B98E89F172B1}" type="datetimeFigureOut">
              <a:rPr lang="es-ES" smtClean="0"/>
              <a:t>29/05/2023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127250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137" y="347980"/>
            <a:ext cx="2992699" cy="1217930"/>
          </a:xfrm>
        </p:spPr>
        <p:txBody>
          <a:bodyPr anchor="b"/>
          <a:lstStyle>
            <a:lvl1pPr>
              <a:defRPr sz="2436"/>
            </a:lvl1pPr>
          </a:lstStyle>
          <a:p>
            <a:r>
              <a:rPr lang="en-US"/>
              <a:t>Click to edit Master title style</a:t>
            </a:r>
          </a:p>
        </p:txBody>
      </p:sp>
      <p:sp>
        <p:nvSpPr>
          <p:cNvPr id="3" name="Picture Placeholder 2"/>
          <p:cNvSpPr>
            <a:spLocks noGrp="1" noChangeAspect="1"/>
          </p:cNvSpPr>
          <p:nvPr>
            <p:ph type="pic" idx="1"/>
          </p:nvPr>
        </p:nvSpPr>
        <p:spPr>
          <a:xfrm>
            <a:off x="3944757" y="751541"/>
            <a:ext cx="4697462" cy="3709370"/>
          </a:xfrm>
        </p:spPr>
        <p:txBody>
          <a:bodyPr anchor="t"/>
          <a:lstStyle>
            <a:lvl1pPr marL="0" indent="0">
              <a:buNone/>
              <a:defRPr sz="2436"/>
            </a:lvl1pPr>
            <a:lvl2pPr marL="347978" indent="0">
              <a:buNone/>
              <a:defRPr sz="2131"/>
            </a:lvl2pPr>
            <a:lvl3pPr marL="695957" indent="0">
              <a:buNone/>
              <a:defRPr sz="1827"/>
            </a:lvl3pPr>
            <a:lvl4pPr marL="1043935" indent="0">
              <a:buNone/>
              <a:defRPr sz="1522"/>
            </a:lvl4pPr>
            <a:lvl5pPr marL="1391913" indent="0">
              <a:buNone/>
              <a:defRPr sz="1522"/>
            </a:lvl5pPr>
            <a:lvl6pPr marL="1739891" indent="0">
              <a:buNone/>
              <a:defRPr sz="1522"/>
            </a:lvl6pPr>
            <a:lvl7pPr marL="2087869" indent="0">
              <a:buNone/>
              <a:defRPr sz="1522"/>
            </a:lvl7pPr>
            <a:lvl8pPr marL="2435847" indent="0">
              <a:buNone/>
              <a:defRPr sz="1522"/>
            </a:lvl8pPr>
            <a:lvl9pPr marL="2783825" indent="0">
              <a:buNone/>
              <a:defRPr sz="1522"/>
            </a:lvl9pPr>
          </a:lstStyle>
          <a:p>
            <a:r>
              <a:rPr lang="en-US"/>
              <a:t>Click icon to add picture</a:t>
            </a:r>
          </a:p>
        </p:txBody>
      </p:sp>
      <p:sp>
        <p:nvSpPr>
          <p:cNvPr id="4" name="Text Placeholder 3"/>
          <p:cNvSpPr>
            <a:spLocks noGrp="1"/>
          </p:cNvSpPr>
          <p:nvPr>
            <p:ph type="body" sz="half" idx="2"/>
          </p:nvPr>
        </p:nvSpPr>
        <p:spPr>
          <a:xfrm>
            <a:off x="639137" y="1565910"/>
            <a:ext cx="2992699" cy="2901042"/>
          </a:xfrm>
        </p:spPr>
        <p:txBody>
          <a:bodyPr/>
          <a:lstStyle>
            <a:lvl1pPr marL="0" indent="0">
              <a:buNone/>
              <a:defRPr sz="1218"/>
            </a:lvl1pPr>
            <a:lvl2pPr marL="347978" indent="0">
              <a:buNone/>
              <a:defRPr sz="1066"/>
            </a:lvl2pPr>
            <a:lvl3pPr marL="695957" indent="0">
              <a:buNone/>
              <a:defRPr sz="913"/>
            </a:lvl3pPr>
            <a:lvl4pPr marL="1043935" indent="0">
              <a:buNone/>
              <a:defRPr sz="761"/>
            </a:lvl4pPr>
            <a:lvl5pPr marL="1391913" indent="0">
              <a:buNone/>
              <a:defRPr sz="761"/>
            </a:lvl5pPr>
            <a:lvl6pPr marL="1739891" indent="0">
              <a:buNone/>
              <a:defRPr sz="761"/>
            </a:lvl6pPr>
            <a:lvl7pPr marL="2087869" indent="0">
              <a:buNone/>
              <a:defRPr sz="761"/>
            </a:lvl7pPr>
            <a:lvl8pPr marL="2435847" indent="0">
              <a:buNone/>
              <a:defRPr sz="761"/>
            </a:lvl8pPr>
            <a:lvl9pPr marL="2783825" indent="0">
              <a:buNone/>
              <a:defRPr sz="761"/>
            </a:lvl9pPr>
          </a:lstStyle>
          <a:p>
            <a:pPr lvl="0"/>
            <a:r>
              <a:rPr lang="en-US"/>
              <a:t>Click to edit Master text styles</a:t>
            </a:r>
          </a:p>
        </p:txBody>
      </p:sp>
      <p:sp>
        <p:nvSpPr>
          <p:cNvPr id="5" name="Date Placeholder 4"/>
          <p:cNvSpPr>
            <a:spLocks noGrp="1"/>
          </p:cNvSpPr>
          <p:nvPr>
            <p:ph type="dt" sz="half" idx="10"/>
          </p:nvPr>
        </p:nvSpPr>
        <p:spPr/>
        <p:txBody>
          <a:bodyPr/>
          <a:lstStyle/>
          <a:p>
            <a:fld id="{EA925D38-C4F7-4CC2-84DB-B98E89F172B1}" type="datetimeFigureOut">
              <a:rPr lang="es-ES" smtClean="0"/>
              <a:t>29/05/2023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217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136" y="347980"/>
            <a:ext cx="2992699" cy="1217930"/>
          </a:xfrm>
        </p:spPr>
        <p:txBody>
          <a:bodyPr anchor="b"/>
          <a:lstStyle>
            <a:lvl1pPr>
              <a:defRPr sz="2436"/>
            </a:lvl1pPr>
          </a:lstStyle>
          <a:p>
            <a:r>
              <a:rPr lang="en-US"/>
              <a:t>Click to edit Master title style</a:t>
            </a:r>
          </a:p>
        </p:txBody>
      </p:sp>
      <p:sp>
        <p:nvSpPr>
          <p:cNvPr id="3" name="Content Placeholder 2"/>
          <p:cNvSpPr>
            <a:spLocks noGrp="1"/>
          </p:cNvSpPr>
          <p:nvPr>
            <p:ph idx="1"/>
          </p:nvPr>
        </p:nvSpPr>
        <p:spPr>
          <a:xfrm>
            <a:off x="3944757" y="751541"/>
            <a:ext cx="4697462" cy="3709370"/>
          </a:xfrm>
        </p:spPr>
        <p:txBody>
          <a:bodyPr/>
          <a:lstStyle>
            <a:lvl1pPr>
              <a:defRPr sz="2436"/>
            </a:lvl1pPr>
            <a:lvl2pPr>
              <a:defRPr sz="2131"/>
            </a:lvl2pPr>
            <a:lvl3pPr>
              <a:defRPr sz="1827"/>
            </a:lvl3pPr>
            <a:lvl4pPr>
              <a:defRPr sz="1522"/>
            </a:lvl4pPr>
            <a:lvl5pPr>
              <a:defRPr sz="1522"/>
            </a:lvl5pPr>
            <a:lvl6pPr>
              <a:defRPr sz="1522"/>
            </a:lvl6pPr>
            <a:lvl7pPr>
              <a:defRPr sz="1522"/>
            </a:lvl7pPr>
            <a:lvl8pPr>
              <a:defRPr sz="1522"/>
            </a:lvl8pPr>
            <a:lvl9pPr>
              <a:defRPr sz="15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9136" y="1565910"/>
            <a:ext cx="2992699" cy="2901042"/>
          </a:xfrm>
        </p:spPr>
        <p:txBody>
          <a:bodyPr/>
          <a:lstStyle>
            <a:lvl1pPr marL="0" indent="0">
              <a:buNone/>
              <a:defRPr sz="1218"/>
            </a:lvl1pPr>
            <a:lvl2pPr marL="347975" indent="0">
              <a:buNone/>
              <a:defRPr sz="1066"/>
            </a:lvl2pPr>
            <a:lvl3pPr marL="695950" indent="0">
              <a:buNone/>
              <a:defRPr sz="913"/>
            </a:lvl3pPr>
            <a:lvl4pPr marL="1043925" indent="0">
              <a:buNone/>
              <a:defRPr sz="761"/>
            </a:lvl4pPr>
            <a:lvl5pPr marL="1391900" indent="0">
              <a:buNone/>
              <a:defRPr sz="761"/>
            </a:lvl5pPr>
            <a:lvl6pPr marL="1739875" indent="0">
              <a:buNone/>
              <a:defRPr sz="761"/>
            </a:lvl6pPr>
            <a:lvl7pPr marL="2087850" indent="0">
              <a:buNone/>
              <a:defRPr sz="761"/>
            </a:lvl7pPr>
            <a:lvl8pPr marL="2435824" indent="0">
              <a:buNone/>
              <a:defRPr sz="761"/>
            </a:lvl8pPr>
            <a:lvl9pPr marL="2783799" indent="0">
              <a:buNone/>
              <a:defRPr sz="761"/>
            </a:lvl9pPr>
          </a:lstStyle>
          <a:p>
            <a:pPr lvl="0"/>
            <a:r>
              <a:rPr lang="en-US"/>
              <a:t>Click to edit Master text styles</a:t>
            </a:r>
          </a:p>
        </p:txBody>
      </p:sp>
      <p:sp>
        <p:nvSpPr>
          <p:cNvPr id="5" name="Date Placeholder 4"/>
          <p:cNvSpPr>
            <a:spLocks noGrp="1"/>
          </p:cNvSpPr>
          <p:nvPr>
            <p:ph type="dt" sz="half" idx="10"/>
          </p:nvPr>
        </p:nvSpPr>
        <p:spPr/>
        <p:txBody>
          <a:bodyPr/>
          <a:lstStyle/>
          <a:p>
            <a:fld id="{EA925D38-C4F7-4CC2-84DB-B98E89F172B1}" type="datetimeFigureOut">
              <a:rPr lang="es-ES" smtClean="0"/>
              <a:t>29/05/2023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127250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136" y="347980"/>
            <a:ext cx="2992699" cy="1217930"/>
          </a:xfrm>
        </p:spPr>
        <p:txBody>
          <a:bodyPr anchor="b"/>
          <a:lstStyle>
            <a:lvl1pPr>
              <a:defRPr sz="2436"/>
            </a:lvl1pPr>
          </a:lstStyle>
          <a:p>
            <a:r>
              <a:rPr lang="en-US"/>
              <a:t>Click to edit Master title style</a:t>
            </a:r>
          </a:p>
        </p:txBody>
      </p:sp>
      <p:sp>
        <p:nvSpPr>
          <p:cNvPr id="3" name="Picture Placeholder 2"/>
          <p:cNvSpPr>
            <a:spLocks noGrp="1" noChangeAspect="1"/>
          </p:cNvSpPr>
          <p:nvPr>
            <p:ph type="pic" idx="1"/>
          </p:nvPr>
        </p:nvSpPr>
        <p:spPr>
          <a:xfrm>
            <a:off x="3944757" y="751541"/>
            <a:ext cx="4697462" cy="3709370"/>
          </a:xfrm>
        </p:spPr>
        <p:txBody>
          <a:bodyPr anchor="t"/>
          <a:lstStyle>
            <a:lvl1pPr marL="0" indent="0">
              <a:buNone/>
              <a:defRPr sz="2436"/>
            </a:lvl1pPr>
            <a:lvl2pPr marL="347975" indent="0">
              <a:buNone/>
              <a:defRPr sz="2131"/>
            </a:lvl2pPr>
            <a:lvl3pPr marL="695950" indent="0">
              <a:buNone/>
              <a:defRPr sz="1827"/>
            </a:lvl3pPr>
            <a:lvl4pPr marL="1043925" indent="0">
              <a:buNone/>
              <a:defRPr sz="1522"/>
            </a:lvl4pPr>
            <a:lvl5pPr marL="1391900" indent="0">
              <a:buNone/>
              <a:defRPr sz="1522"/>
            </a:lvl5pPr>
            <a:lvl6pPr marL="1739875" indent="0">
              <a:buNone/>
              <a:defRPr sz="1522"/>
            </a:lvl6pPr>
            <a:lvl7pPr marL="2087850" indent="0">
              <a:buNone/>
              <a:defRPr sz="1522"/>
            </a:lvl7pPr>
            <a:lvl8pPr marL="2435824" indent="0">
              <a:buNone/>
              <a:defRPr sz="1522"/>
            </a:lvl8pPr>
            <a:lvl9pPr marL="2783799" indent="0">
              <a:buNone/>
              <a:defRPr sz="1522"/>
            </a:lvl9pPr>
          </a:lstStyle>
          <a:p>
            <a:r>
              <a:rPr lang="en-US"/>
              <a:t>Click icon to add picture</a:t>
            </a:r>
          </a:p>
        </p:txBody>
      </p:sp>
      <p:sp>
        <p:nvSpPr>
          <p:cNvPr id="4" name="Text Placeholder 3"/>
          <p:cNvSpPr>
            <a:spLocks noGrp="1"/>
          </p:cNvSpPr>
          <p:nvPr>
            <p:ph type="body" sz="half" idx="2"/>
          </p:nvPr>
        </p:nvSpPr>
        <p:spPr>
          <a:xfrm>
            <a:off x="639136" y="1565910"/>
            <a:ext cx="2992699" cy="2901042"/>
          </a:xfrm>
        </p:spPr>
        <p:txBody>
          <a:bodyPr/>
          <a:lstStyle>
            <a:lvl1pPr marL="0" indent="0">
              <a:buNone/>
              <a:defRPr sz="1218"/>
            </a:lvl1pPr>
            <a:lvl2pPr marL="347975" indent="0">
              <a:buNone/>
              <a:defRPr sz="1066"/>
            </a:lvl2pPr>
            <a:lvl3pPr marL="695950" indent="0">
              <a:buNone/>
              <a:defRPr sz="913"/>
            </a:lvl3pPr>
            <a:lvl4pPr marL="1043925" indent="0">
              <a:buNone/>
              <a:defRPr sz="761"/>
            </a:lvl4pPr>
            <a:lvl5pPr marL="1391900" indent="0">
              <a:buNone/>
              <a:defRPr sz="761"/>
            </a:lvl5pPr>
            <a:lvl6pPr marL="1739875" indent="0">
              <a:buNone/>
              <a:defRPr sz="761"/>
            </a:lvl6pPr>
            <a:lvl7pPr marL="2087850" indent="0">
              <a:buNone/>
              <a:defRPr sz="761"/>
            </a:lvl7pPr>
            <a:lvl8pPr marL="2435824" indent="0">
              <a:buNone/>
              <a:defRPr sz="761"/>
            </a:lvl8pPr>
            <a:lvl9pPr marL="2783799" indent="0">
              <a:buNone/>
              <a:defRPr sz="761"/>
            </a:lvl9pPr>
          </a:lstStyle>
          <a:p>
            <a:pPr lvl="0"/>
            <a:r>
              <a:rPr lang="en-US"/>
              <a:t>Click to edit Master text styles</a:t>
            </a:r>
          </a:p>
        </p:txBody>
      </p:sp>
      <p:sp>
        <p:nvSpPr>
          <p:cNvPr id="5" name="Date Placeholder 4"/>
          <p:cNvSpPr>
            <a:spLocks noGrp="1"/>
          </p:cNvSpPr>
          <p:nvPr>
            <p:ph type="dt" sz="half" idx="10"/>
          </p:nvPr>
        </p:nvSpPr>
        <p:spPr/>
        <p:txBody>
          <a:bodyPr/>
          <a:lstStyle/>
          <a:p>
            <a:fld id="{EA925D38-C4F7-4CC2-84DB-B98E89F172B1}" type="datetimeFigureOut">
              <a:rPr lang="es-ES" smtClean="0"/>
              <a:t>29/05/2023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2179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438132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240" y="277901"/>
            <a:ext cx="2000771" cy="4423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7927" y="277901"/>
            <a:ext cx="5886326" cy="4423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1711834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ido - Gráfico">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F80955C4-FC34-4E86-A3C3-809D890A2766}"/>
              </a:ext>
            </a:extLst>
          </p:cNvPr>
          <p:cNvSpPr>
            <a:spLocks noGrp="1"/>
          </p:cNvSpPr>
          <p:nvPr>
            <p:ph type="chart" sz="quarter" idx="13" hasCustomPrompt="1"/>
          </p:nvPr>
        </p:nvSpPr>
        <p:spPr>
          <a:xfrm>
            <a:off x="742593" y="1387997"/>
            <a:ext cx="7793755" cy="3033952"/>
          </a:xfrm>
          <a:prstGeom prst="rect">
            <a:avLst/>
          </a:prstGeom>
        </p:spPr>
        <p:txBody>
          <a:bodyPr anchor="t"/>
          <a:lstStyle>
            <a:lvl1pPr marL="0" indent="0" algn="ctr">
              <a:buNone/>
              <a:defRPr lang="es-CO" dirty="0">
                <a:solidFill>
                  <a:srgbClr val="004A84"/>
                </a:solidFill>
              </a:defRPr>
            </a:lvl1pPr>
          </a:lstStyle>
          <a:p>
            <a:r>
              <a:rPr lang="es-CO"/>
              <a:t>CLICK EN ÍCONO PARA INSERTAR GRÁFICO con etiquetas de valores en tamaño 18 mínimo y color azul oscuro.</a:t>
            </a:r>
          </a:p>
        </p:txBody>
      </p:sp>
      <p:sp>
        <p:nvSpPr>
          <p:cNvPr id="15" name="Title 14">
            <a:extLst>
              <a:ext uri="{FF2B5EF4-FFF2-40B4-BE49-F238E27FC236}">
                <a16:creationId xmlns:a16="http://schemas.microsoft.com/office/drawing/2014/main" id="{27E2B8AB-90B6-4E3A-89E9-567FC23BAEB1}"/>
              </a:ext>
            </a:extLst>
          </p:cNvPr>
          <p:cNvSpPr>
            <a:spLocks noGrp="1"/>
          </p:cNvSpPr>
          <p:nvPr>
            <p:ph type="title" hasCustomPrompt="1"/>
          </p:nvPr>
        </p:nvSpPr>
        <p:spPr>
          <a:xfrm>
            <a:off x="2179707" y="203468"/>
            <a:ext cx="5115407" cy="425756"/>
          </a:xfrm>
          <a:prstGeom prst="rect">
            <a:avLst/>
          </a:prstGeom>
        </p:spPr>
        <p:txBody>
          <a:bodyPr anchor="t">
            <a:noAutofit/>
          </a:bodyPr>
          <a:lstStyle>
            <a:lvl1pPr>
              <a:lnSpc>
                <a:spcPct val="90000"/>
              </a:lnSpc>
              <a:defRPr sz="2740" b="1" spc="-114">
                <a:solidFill>
                  <a:srgbClr val="004A84"/>
                </a:solidFill>
                <a:latin typeface="+mj-lt"/>
              </a:defRPr>
            </a:lvl1pPr>
          </a:lstStyle>
          <a:p>
            <a:r>
              <a:rPr lang="es-CO" noProof="0"/>
              <a:t>Título de la diapositiva</a:t>
            </a:r>
          </a:p>
        </p:txBody>
      </p:sp>
      <p:sp>
        <p:nvSpPr>
          <p:cNvPr id="20" name="Text Placeholder 17">
            <a:extLst>
              <a:ext uri="{FF2B5EF4-FFF2-40B4-BE49-F238E27FC236}">
                <a16:creationId xmlns:a16="http://schemas.microsoft.com/office/drawing/2014/main" id="{52D989CF-BA69-4D9E-822E-02F88882C994}"/>
              </a:ext>
            </a:extLst>
          </p:cNvPr>
          <p:cNvSpPr>
            <a:spLocks noGrp="1"/>
          </p:cNvSpPr>
          <p:nvPr>
            <p:ph type="body" sz="quarter" idx="10" hasCustomPrompt="1"/>
          </p:nvPr>
        </p:nvSpPr>
        <p:spPr>
          <a:xfrm>
            <a:off x="2179705" y="700991"/>
            <a:ext cx="5318972" cy="274715"/>
          </a:xfrm>
          <a:prstGeom prst="rect">
            <a:avLst/>
          </a:prstGeom>
        </p:spPr>
        <p:txBody>
          <a:bodyPr>
            <a:noAutofit/>
          </a:bodyPr>
          <a:lstStyle>
            <a:lvl1pPr marL="0" indent="0">
              <a:buNone/>
              <a:defRPr sz="1522" b="0">
                <a:solidFill>
                  <a:srgbClr val="004A84"/>
                </a:solidFill>
                <a:latin typeface="+mn-lt"/>
              </a:defRPr>
            </a:lvl1pPr>
            <a:lvl2pPr marL="347978" indent="0">
              <a:buNone/>
              <a:defRPr/>
            </a:lvl2pPr>
            <a:lvl3pPr marL="695957" indent="0">
              <a:buNone/>
              <a:defRPr/>
            </a:lvl3pPr>
            <a:lvl4pPr marL="1043935" indent="0">
              <a:buNone/>
              <a:defRPr/>
            </a:lvl4pPr>
            <a:lvl5pPr marL="1391913" indent="0">
              <a:buNone/>
              <a:defRPr/>
            </a:lvl5pPr>
          </a:lstStyle>
          <a:p>
            <a:pPr lvl="0"/>
            <a:r>
              <a:rPr lang="es-CO" noProof="0"/>
              <a:t>Subtítulo de la diapositiva</a:t>
            </a:r>
          </a:p>
        </p:txBody>
      </p:sp>
      <p:sp>
        <p:nvSpPr>
          <p:cNvPr id="21" name="Text Placeholder 19">
            <a:extLst>
              <a:ext uri="{FF2B5EF4-FFF2-40B4-BE49-F238E27FC236}">
                <a16:creationId xmlns:a16="http://schemas.microsoft.com/office/drawing/2014/main" id="{3E0D886D-D8EA-4E59-9DE5-136C3F5B4314}"/>
              </a:ext>
            </a:extLst>
          </p:cNvPr>
          <p:cNvSpPr>
            <a:spLocks noGrp="1"/>
          </p:cNvSpPr>
          <p:nvPr>
            <p:ph type="body" sz="quarter" idx="11" hasCustomPrompt="1"/>
          </p:nvPr>
        </p:nvSpPr>
        <p:spPr>
          <a:xfrm>
            <a:off x="1286823" y="4738601"/>
            <a:ext cx="4421394" cy="277633"/>
          </a:xfrm>
          <a:prstGeom prst="rect">
            <a:avLst/>
          </a:prstGeom>
        </p:spPr>
        <p:txBody>
          <a:bodyPr anchor="b">
            <a:noAutofit/>
          </a:bodyPr>
          <a:lstStyle>
            <a:lvl1pPr marL="0" indent="0" algn="l">
              <a:lnSpc>
                <a:spcPct val="100000"/>
              </a:lnSpc>
              <a:spcBef>
                <a:spcPts val="0"/>
              </a:spcBef>
              <a:buNone/>
              <a:defRPr sz="685">
                <a:solidFill>
                  <a:srgbClr val="004A84"/>
                </a:solidFill>
                <a:latin typeface="+mn-lt"/>
              </a:defRPr>
            </a:lvl1pPr>
          </a:lstStyle>
          <a:p>
            <a:pPr lvl="0"/>
            <a:r>
              <a:rPr lang="es-CO" noProof="0"/>
              <a:t>Fuente y/o notas</a:t>
            </a:r>
          </a:p>
        </p:txBody>
      </p:sp>
      <p:pic>
        <p:nvPicPr>
          <p:cNvPr id="3" name="Imagen 2" descr="Texto&#10;&#10;Descripción generada automáticamente">
            <a:extLst>
              <a:ext uri="{FF2B5EF4-FFF2-40B4-BE49-F238E27FC236}">
                <a16:creationId xmlns:a16="http://schemas.microsoft.com/office/drawing/2014/main" id="{BEE6D1E4-0D9E-0DFD-A31D-413E5F6A7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8006" y="268186"/>
            <a:ext cx="1720933" cy="299263"/>
          </a:xfrm>
          <a:prstGeom prst="rect">
            <a:avLst/>
          </a:prstGeom>
        </p:spPr>
      </p:pic>
    </p:spTree>
    <p:extLst>
      <p:ext uri="{BB962C8B-B14F-4D97-AF65-F5344CB8AC3E}">
        <p14:creationId xmlns:p14="http://schemas.microsoft.com/office/powerpoint/2010/main" val="14267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ido - Vacía">
    <p:bg>
      <p:bgPr>
        <a:solidFill>
          <a:schemeClr val="bg1"/>
        </a:solidFill>
        <a:effectLst/>
      </p:bgPr>
    </p:bg>
    <p:spTree>
      <p:nvGrpSpPr>
        <p:cNvPr id="1" name=""/>
        <p:cNvGrpSpPr/>
        <p:nvPr/>
      </p:nvGrpSpPr>
      <p:grpSpPr>
        <a:xfrm>
          <a:off x="0" y="0"/>
          <a:ext cx="0" cy="0"/>
          <a:chOff x="0" y="0"/>
          <a:chExt cx="0" cy="0"/>
        </a:xfrm>
      </p:grpSpPr>
      <p:sp>
        <p:nvSpPr>
          <p:cNvPr id="17" name="Title 14"/>
          <p:cNvSpPr>
            <a:spLocks noGrp="1"/>
          </p:cNvSpPr>
          <p:nvPr>
            <p:ph type="title" hasCustomPrompt="1"/>
          </p:nvPr>
        </p:nvSpPr>
        <p:spPr>
          <a:xfrm>
            <a:off x="222131" y="203468"/>
            <a:ext cx="8501039" cy="425756"/>
          </a:xfrm>
          <a:prstGeom prst="rect">
            <a:avLst/>
          </a:prstGeom>
        </p:spPr>
        <p:txBody>
          <a:bodyPr anchor="t">
            <a:noAutofit/>
          </a:bodyPr>
          <a:lstStyle>
            <a:lvl1pPr>
              <a:lnSpc>
                <a:spcPct val="90000"/>
              </a:lnSpc>
              <a:defRPr sz="2740" b="1" spc="-114">
                <a:solidFill>
                  <a:schemeClr val="tx1"/>
                </a:solidFill>
                <a:latin typeface="+mj-lt"/>
              </a:defRPr>
            </a:lvl1pPr>
          </a:lstStyle>
          <a:p>
            <a:r>
              <a:rPr lang="es-CO" noProof="0"/>
              <a:t>Título de la diapositiva</a:t>
            </a:r>
          </a:p>
        </p:txBody>
      </p:sp>
      <p:sp>
        <p:nvSpPr>
          <p:cNvPr id="18" name="Text Placeholder 17"/>
          <p:cNvSpPr>
            <a:spLocks noGrp="1"/>
          </p:cNvSpPr>
          <p:nvPr>
            <p:ph type="body" sz="quarter" idx="10" hasCustomPrompt="1"/>
          </p:nvPr>
        </p:nvSpPr>
        <p:spPr>
          <a:xfrm>
            <a:off x="222131" y="700991"/>
            <a:ext cx="8839333" cy="274715"/>
          </a:xfrm>
          <a:prstGeom prst="rect">
            <a:avLst/>
          </a:prstGeom>
        </p:spPr>
        <p:txBody>
          <a:bodyPr>
            <a:noAutofit/>
          </a:bodyPr>
          <a:lstStyle>
            <a:lvl1pPr marL="0" indent="0">
              <a:buNone/>
              <a:defRPr sz="1522" b="0">
                <a:solidFill>
                  <a:schemeClr val="tx1"/>
                </a:solidFill>
                <a:latin typeface="+mn-lt"/>
              </a:defRPr>
            </a:lvl1pPr>
            <a:lvl2pPr marL="347978" indent="0">
              <a:buNone/>
              <a:defRPr/>
            </a:lvl2pPr>
            <a:lvl3pPr marL="695957" indent="0">
              <a:buNone/>
              <a:defRPr/>
            </a:lvl3pPr>
            <a:lvl4pPr marL="1043935" indent="0">
              <a:buNone/>
              <a:defRPr/>
            </a:lvl4pPr>
            <a:lvl5pPr marL="1391913" indent="0">
              <a:buNone/>
              <a:defRPr/>
            </a:lvl5pPr>
          </a:lstStyle>
          <a:p>
            <a:pPr lvl="0"/>
            <a:r>
              <a:rPr lang="es-CO" noProof="0"/>
              <a:t>Subtítulo de la diapositiva</a:t>
            </a:r>
          </a:p>
        </p:txBody>
      </p:sp>
      <p:sp>
        <p:nvSpPr>
          <p:cNvPr id="10" name="Text Placeholder 19">
            <a:extLst>
              <a:ext uri="{FF2B5EF4-FFF2-40B4-BE49-F238E27FC236}">
                <a16:creationId xmlns:a16="http://schemas.microsoft.com/office/drawing/2014/main" id="{1A42CDCE-22F1-430F-8FEA-A47335056F6D}"/>
              </a:ext>
            </a:extLst>
          </p:cNvPr>
          <p:cNvSpPr>
            <a:spLocks noGrp="1"/>
          </p:cNvSpPr>
          <p:nvPr>
            <p:ph type="body" sz="quarter" idx="11" hasCustomPrompt="1"/>
          </p:nvPr>
        </p:nvSpPr>
        <p:spPr>
          <a:xfrm>
            <a:off x="222129" y="4801604"/>
            <a:ext cx="4421394" cy="277633"/>
          </a:xfrm>
          <a:prstGeom prst="rect">
            <a:avLst/>
          </a:prstGeom>
        </p:spPr>
        <p:txBody>
          <a:bodyPr anchor="b">
            <a:noAutofit/>
          </a:bodyPr>
          <a:lstStyle>
            <a:lvl1pPr marL="0" indent="0" algn="l">
              <a:lnSpc>
                <a:spcPct val="100000"/>
              </a:lnSpc>
              <a:spcBef>
                <a:spcPts val="0"/>
              </a:spcBef>
              <a:buNone/>
              <a:defRPr sz="685">
                <a:solidFill>
                  <a:schemeClr val="tx1"/>
                </a:solidFill>
                <a:latin typeface="+mn-lt"/>
              </a:defRPr>
            </a:lvl1pPr>
          </a:lstStyle>
          <a:p>
            <a:pPr lvl="0"/>
            <a:r>
              <a:rPr lang="es-CO" noProof="0"/>
              <a:t>Fuente y/o notas</a:t>
            </a:r>
          </a:p>
        </p:txBody>
      </p:sp>
      <p:sp>
        <p:nvSpPr>
          <p:cNvPr id="15" name="TextBox 14">
            <a:extLst>
              <a:ext uri="{FF2B5EF4-FFF2-40B4-BE49-F238E27FC236}">
                <a16:creationId xmlns:a16="http://schemas.microsoft.com/office/drawing/2014/main" id="{4E3D1D45-84BF-4109-A344-194FC60A25E6}"/>
              </a:ext>
            </a:extLst>
          </p:cNvPr>
          <p:cNvSpPr txBox="1"/>
          <p:nvPr userDrawn="1"/>
        </p:nvSpPr>
        <p:spPr>
          <a:xfrm>
            <a:off x="8841572" y="192112"/>
            <a:ext cx="275468" cy="186077"/>
          </a:xfrm>
          <a:prstGeom prst="rect">
            <a:avLst/>
          </a:prstGeom>
          <a:noFill/>
        </p:spPr>
        <p:txBody>
          <a:bodyPr wrap="square" rtlCol="0" anchor="ctr">
            <a:spAutoFit/>
          </a:bodyPr>
          <a:lstStyle/>
          <a:p>
            <a:pPr algn="ctr">
              <a:spcBef>
                <a:spcPts val="457"/>
              </a:spcBef>
            </a:pPr>
            <a:fld id="{75C7898C-BA7D-4DD1-B648-10E044C0935B}" type="slidenum">
              <a:rPr lang="es-CO" sz="609" smtClean="0">
                <a:solidFill>
                  <a:schemeClr val="tx1"/>
                </a:solidFill>
                <a:latin typeface="+mn-lt"/>
              </a:rPr>
              <a:pPr algn="ctr">
                <a:spcBef>
                  <a:spcPts val="457"/>
                </a:spcBef>
              </a:pPr>
              <a:t>‹Nº›</a:t>
            </a:fld>
            <a:endParaRPr lang="es-CO" sz="609">
              <a:solidFill>
                <a:schemeClr val="tx1"/>
              </a:solidFill>
              <a:latin typeface="+mn-lt"/>
            </a:endParaRPr>
          </a:p>
        </p:txBody>
      </p:sp>
    </p:spTree>
    <p:extLst>
      <p:ext uri="{BB962C8B-B14F-4D97-AF65-F5344CB8AC3E}">
        <p14:creationId xmlns:p14="http://schemas.microsoft.com/office/powerpoint/2010/main" val="14489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9867" y="854243"/>
            <a:ext cx="6959204" cy="1817229"/>
          </a:xfrm>
        </p:spPr>
        <p:txBody>
          <a:bodyPr anchor="b"/>
          <a:lstStyle>
            <a:lvl1pPr algn="ctr">
              <a:defRPr sz="4567"/>
            </a:lvl1pPr>
          </a:lstStyle>
          <a:p>
            <a:r>
              <a:rPr lang="en-US"/>
              <a:t>Click to edit Master title style</a:t>
            </a:r>
          </a:p>
        </p:txBody>
      </p:sp>
      <p:sp>
        <p:nvSpPr>
          <p:cNvPr id="3" name="Subtitle 2"/>
          <p:cNvSpPr>
            <a:spLocks noGrp="1"/>
          </p:cNvSpPr>
          <p:nvPr>
            <p:ph type="subTitle" idx="1"/>
          </p:nvPr>
        </p:nvSpPr>
        <p:spPr>
          <a:xfrm>
            <a:off x="1159867" y="2741551"/>
            <a:ext cx="6959204" cy="1260219"/>
          </a:xfrm>
        </p:spPr>
        <p:txBody>
          <a:bodyPr/>
          <a:lstStyle>
            <a:lvl1pPr marL="0" indent="0" algn="ctr">
              <a:buNone/>
              <a:defRPr sz="1827"/>
            </a:lvl1pPr>
            <a:lvl2pPr marL="347975" indent="0" algn="ctr">
              <a:buNone/>
              <a:defRPr sz="1522"/>
            </a:lvl2pPr>
            <a:lvl3pPr marL="695950" indent="0" algn="ctr">
              <a:buNone/>
              <a:defRPr sz="1370"/>
            </a:lvl3pPr>
            <a:lvl4pPr marL="1043925" indent="0" algn="ctr">
              <a:buNone/>
              <a:defRPr sz="1218"/>
            </a:lvl4pPr>
            <a:lvl5pPr marL="1391900" indent="0" algn="ctr">
              <a:buNone/>
              <a:defRPr sz="1218"/>
            </a:lvl5pPr>
            <a:lvl6pPr marL="1739875" indent="0" algn="ctr">
              <a:buNone/>
              <a:defRPr sz="1218"/>
            </a:lvl6pPr>
            <a:lvl7pPr marL="2087850" indent="0" algn="ctr">
              <a:buNone/>
              <a:defRPr sz="1218"/>
            </a:lvl7pPr>
            <a:lvl8pPr marL="2435824" indent="0" algn="ctr">
              <a:buNone/>
              <a:defRPr sz="1218"/>
            </a:lvl8pPr>
            <a:lvl9pPr marL="2783799" indent="0" algn="ctr">
              <a:buNone/>
              <a:defRPr sz="1218"/>
            </a:lvl9pPr>
          </a:lstStyle>
          <a:p>
            <a:r>
              <a:rPr lang="en-US"/>
              <a:t>Click to edit Master subtitle style</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015582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ido - Vacía">
    <p:bg>
      <p:bgPr>
        <a:solidFill>
          <a:schemeClr val="bg1"/>
        </a:solidFill>
        <a:effectLst/>
      </p:bgPr>
    </p:bg>
    <p:spTree>
      <p:nvGrpSpPr>
        <p:cNvPr id="1" name=""/>
        <p:cNvGrpSpPr/>
        <p:nvPr/>
      </p:nvGrpSpPr>
      <p:grpSpPr>
        <a:xfrm>
          <a:off x="0" y="0"/>
          <a:ext cx="0" cy="0"/>
          <a:chOff x="0" y="0"/>
          <a:chExt cx="0" cy="0"/>
        </a:xfrm>
      </p:grpSpPr>
      <p:sp>
        <p:nvSpPr>
          <p:cNvPr id="17" name="Title 14"/>
          <p:cNvSpPr>
            <a:spLocks noGrp="1"/>
          </p:cNvSpPr>
          <p:nvPr>
            <p:ph type="title" hasCustomPrompt="1"/>
          </p:nvPr>
        </p:nvSpPr>
        <p:spPr>
          <a:xfrm>
            <a:off x="222131" y="203468"/>
            <a:ext cx="8501039" cy="425756"/>
          </a:xfrm>
          <a:prstGeom prst="rect">
            <a:avLst/>
          </a:prstGeom>
        </p:spPr>
        <p:txBody>
          <a:bodyPr anchor="t">
            <a:noAutofit/>
          </a:bodyPr>
          <a:lstStyle>
            <a:lvl1pPr>
              <a:lnSpc>
                <a:spcPct val="90000"/>
              </a:lnSpc>
              <a:defRPr sz="2740" b="1" spc="-114">
                <a:solidFill>
                  <a:schemeClr val="tx1"/>
                </a:solidFill>
                <a:latin typeface="+mj-lt"/>
              </a:defRPr>
            </a:lvl1pPr>
          </a:lstStyle>
          <a:p>
            <a:r>
              <a:rPr lang="es-CO" noProof="0"/>
              <a:t>Título de la diapositiva</a:t>
            </a:r>
          </a:p>
        </p:txBody>
      </p:sp>
      <p:sp>
        <p:nvSpPr>
          <p:cNvPr id="18" name="Text Placeholder 17"/>
          <p:cNvSpPr>
            <a:spLocks noGrp="1"/>
          </p:cNvSpPr>
          <p:nvPr>
            <p:ph type="body" sz="quarter" idx="10" hasCustomPrompt="1"/>
          </p:nvPr>
        </p:nvSpPr>
        <p:spPr>
          <a:xfrm>
            <a:off x="222131" y="700991"/>
            <a:ext cx="8839333" cy="274715"/>
          </a:xfrm>
          <a:prstGeom prst="rect">
            <a:avLst/>
          </a:prstGeom>
        </p:spPr>
        <p:txBody>
          <a:bodyPr>
            <a:noAutofit/>
          </a:bodyPr>
          <a:lstStyle>
            <a:lvl1pPr marL="0" indent="0">
              <a:buNone/>
              <a:defRPr sz="1522" b="0">
                <a:solidFill>
                  <a:schemeClr val="tx1"/>
                </a:solidFill>
                <a:latin typeface="+mn-lt"/>
              </a:defRPr>
            </a:lvl1pPr>
            <a:lvl2pPr marL="347978" indent="0">
              <a:buNone/>
              <a:defRPr/>
            </a:lvl2pPr>
            <a:lvl3pPr marL="695957" indent="0">
              <a:buNone/>
              <a:defRPr/>
            </a:lvl3pPr>
            <a:lvl4pPr marL="1043935" indent="0">
              <a:buNone/>
              <a:defRPr/>
            </a:lvl4pPr>
            <a:lvl5pPr marL="1391913" indent="0">
              <a:buNone/>
              <a:defRPr/>
            </a:lvl5pPr>
          </a:lstStyle>
          <a:p>
            <a:pPr lvl="0"/>
            <a:r>
              <a:rPr lang="es-CO" noProof="0"/>
              <a:t>Subtítulo de la diapositiva</a:t>
            </a:r>
          </a:p>
        </p:txBody>
      </p:sp>
      <p:sp>
        <p:nvSpPr>
          <p:cNvPr id="10" name="Text Placeholder 19">
            <a:extLst>
              <a:ext uri="{FF2B5EF4-FFF2-40B4-BE49-F238E27FC236}">
                <a16:creationId xmlns:a16="http://schemas.microsoft.com/office/drawing/2014/main" id="{1A42CDCE-22F1-430F-8FEA-A47335056F6D}"/>
              </a:ext>
            </a:extLst>
          </p:cNvPr>
          <p:cNvSpPr>
            <a:spLocks noGrp="1"/>
          </p:cNvSpPr>
          <p:nvPr>
            <p:ph type="body" sz="quarter" idx="11" hasCustomPrompt="1"/>
          </p:nvPr>
        </p:nvSpPr>
        <p:spPr>
          <a:xfrm>
            <a:off x="222129" y="4801604"/>
            <a:ext cx="4421394" cy="277633"/>
          </a:xfrm>
          <a:prstGeom prst="rect">
            <a:avLst/>
          </a:prstGeom>
        </p:spPr>
        <p:txBody>
          <a:bodyPr anchor="b">
            <a:noAutofit/>
          </a:bodyPr>
          <a:lstStyle>
            <a:lvl1pPr marL="0" indent="0" algn="l">
              <a:lnSpc>
                <a:spcPct val="100000"/>
              </a:lnSpc>
              <a:spcBef>
                <a:spcPts val="0"/>
              </a:spcBef>
              <a:buNone/>
              <a:defRPr sz="685">
                <a:solidFill>
                  <a:schemeClr val="tx1"/>
                </a:solidFill>
                <a:latin typeface="+mn-lt"/>
              </a:defRPr>
            </a:lvl1pPr>
          </a:lstStyle>
          <a:p>
            <a:pPr lvl="0"/>
            <a:r>
              <a:rPr lang="es-CO" noProof="0"/>
              <a:t>Fuente y/o notas</a:t>
            </a:r>
          </a:p>
        </p:txBody>
      </p:sp>
      <p:sp>
        <p:nvSpPr>
          <p:cNvPr id="15" name="TextBox 14">
            <a:extLst>
              <a:ext uri="{FF2B5EF4-FFF2-40B4-BE49-F238E27FC236}">
                <a16:creationId xmlns:a16="http://schemas.microsoft.com/office/drawing/2014/main" id="{4E3D1D45-84BF-4109-A344-194FC60A25E6}"/>
              </a:ext>
            </a:extLst>
          </p:cNvPr>
          <p:cNvSpPr txBox="1"/>
          <p:nvPr userDrawn="1"/>
        </p:nvSpPr>
        <p:spPr>
          <a:xfrm>
            <a:off x="8841572" y="145242"/>
            <a:ext cx="275468" cy="279820"/>
          </a:xfrm>
          <a:prstGeom prst="rect">
            <a:avLst/>
          </a:prstGeom>
          <a:noFill/>
        </p:spPr>
        <p:txBody>
          <a:bodyPr wrap="square" rtlCol="0" anchor="ctr">
            <a:spAutoFit/>
          </a:bodyPr>
          <a:lstStyle/>
          <a:p>
            <a:pPr algn="ctr">
              <a:spcBef>
                <a:spcPts val="457"/>
              </a:spcBef>
            </a:pPr>
            <a:fld id="{75C7898C-BA7D-4DD1-B648-10E044C0935B}" type="slidenum">
              <a:rPr lang="es-CO" sz="609" smtClean="0">
                <a:solidFill>
                  <a:schemeClr val="tx1"/>
                </a:solidFill>
                <a:latin typeface="+mn-lt"/>
              </a:rPr>
              <a:pPr algn="ctr">
                <a:spcBef>
                  <a:spcPts val="457"/>
                </a:spcBef>
              </a:pPr>
              <a:t>‹Nº›</a:t>
            </a:fld>
            <a:endParaRPr lang="es-CO" sz="609">
              <a:solidFill>
                <a:schemeClr val="tx1"/>
              </a:solidFill>
              <a:latin typeface="+mn-lt"/>
            </a:endParaRPr>
          </a:p>
        </p:txBody>
      </p:sp>
    </p:spTree>
    <p:extLst>
      <p:ext uri="{BB962C8B-B14F-4D97-AF65-F5344CB8AC3E}">
        <p14:creationId xmlns:p14="http://schemas.microsoft.com/office/powerpoint/2010/main" val="14489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ma e image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1F4B161-F60C-EEA6-BD36-4874C5B99553}"/>
              </a:ext>
            </a:extLst>
          </p:cNvPr>
          <p:cNvSpPr>
            <a:spLocks noGrp="1"/>
          </p:cNvSpPr>
          <p:nvPr>
            <p:ph type="pic" sz="quarter" idx="11" hasCustomPrompt="1"/>
          </p:nvPr>
        </p:nvSpPr>
        <p:spPr>
          <a:xfrm>
            <a:off x="4255712" y="1486949"/>
            <a:ext cx="4251480" cy="2837434"/>
          </a:xfrm>
        </p:spPr>
        <p:txBody>
          <a:bodyPr>
            <a:normAutofit/>
          </a:bodyPr>
          <a:lstStyle>
            <a:lvl1pPr marL="0" indent="0" algn="ctr">
              <a:buNone/>
              <a:defRPr sz="1065">
                <a:solidFill>
                  <a:schemeClr val="bg1">
                    <a:lumMod val="50000"/>
                  </a:schemeClr>
                </a:solidFill>
              </a:defRPr>
            </a:lvl1pPr>
          </a:lstStyle>
          <a:p>
            <a:r>
              <a:rPr lang="es-ES_tradnl"/>
              <a:t>Contenedor de imagen</a:t>
            </a:r>
          </a:p>
        </p:txBody>
      </p:sp>
      <p:sp>
        <p:nvSpPr>
          <p:cNvPr id="3" name="Subtitle 2">
            <a:extLst>
              <a:ext uri="{FF2B5EF4-FFF2-40B4-BE49-F238E27FC236}">
                <a16:creationId xmlns:a16="http://schemas.microsoft.com/office/drawing/2014/main" id="{1639312C-F937-E781-E261-089C3D669064}"/>
              </a:ext>
            </a:extLst>
          </p:cNvPr>
          <p:cNvSpPr>
            <a:spLocks noGrp="1"/>
          </p:cNvSpPr>
          <p:nvPr>
            <p:ph type="subTitle" idx="1" hasCustomPrompt="1"/>
          </p:nvPr>
        </p:nvSpPr>
        <p:spPr>
          <a:xfrm>
            <a:off x="937673" y="1724184"/>
            <a:ext cx="2560792" cy="2435988"/>
          </a:xfrm>
        </p:spPr>
        <p:txBody>
          <a:bodyPr/>
          <a:lstStyle>
            <a:lvl1pPr marL="0" indent="0" algn="l">
              <a:lnSpc>
                <a:spcPct val="100000"/>
              </a:lnSpc>
              <a:buNone/>
              <a:defRPr sz="913">
                <a:solidFill>
                  <a:schemeClr val="bg1">
                    <a:lumMod val="50000"/>
                  </a:schemeClr>
                </a:solidFill>
              </a:defRPr>
            </a:lvl1pPr>
            <a:lvl2pPr marL="347932" indent="0" algn="ctr">
              <a:buNone/>
              <a:defRPr sz="1522"/>
            </a:lvl2pPr>
            <a:lvl3pPr marL="695865" indent="0" algn="ctr">
              <a:buNone/>
              <a:defRPr sz="1370"/>
            </a:lvl3pPr>
            <a:lvl4pPr marL="1043798" indent="0" algn="ctr">
              <a:buNone/>
              <a:defRPr sz="1218"/>
            </a:lvl4pPr>
            <a:lvl5pPr marL="1391730" indent="0" algn="ctr">
              <a:buNone/>
              <a:defRPr sz="1218"/>
            </a:lvl5pPr>
            <a:lvl6pPr marL="1739662" indent="0" algn="ctr">
              <a:buNone/>
              <a:defRPr sz="1218"/>
            </a:lvl6pPr>
            <a:lvl7pPr marL="2087595" indent="0" algn="ctr">
              <a:buNone/>
              <a:defRPr sz="1218"/>
            </a:lvl7pPr>
            <a:lvl8pPr marL="2435527" indent="0" algn="ctr">
              <a:buNone/>
              <a:defRPr sz="1218"/>
            </a:lvl8pPr>
            <a:lvl9pPr marL="2783460" indent="0" algn="ctr">
              <a:buNone/>
              <a:defRPr sz="1218"/>
            </a:lvl9pPr>
          </a:lstStyle>
          <a:p>
            <a:r>
              <a:rPr lang="es-ES_tradnl" noProof="0" err="1"/>
              <a:t>Lorem</a:t>
            </a:r>
            <a:r>
              <a:rPr lang="es-ES_tradnl" noProof="0"/>
              <a:t> </a:t>
            </a:r>
            <a:r>
              <a:rPr lang="es-ES_tradnl" noProof="0" err="1"/>
              <a:t>ipsum</a:t>
            </a:r>
            <a:r>
              <a:rPr lang="es-ES_tradnl" noProof="0"/>
              <a:t> dolor </a:t>
            </a:r>
            <a:r>
              <a:rPr lang="es-ES_tradnl" noProof="0" err="1"/>
              <a:t>sit</a:t>
            </a:r>
            <a:r>
              <a:rPr lang="es-ES_tradnl" noProof="0"/>
              <a:t> </a:t>
            </a:r>
            <a:r>
              <a:rPr lang="es-ES_tradnl" noProof="0" err="1"/>
              <a:t>amet</a:t>
            </a:r>
            <a:r>
              <a:rPr lang="es-ES_tradnl" noProof="0"/>
              <a:t>, </a:t>
            </a:r>
          </a:p>
          <a:p>
            <a:r>
              <a:rPr lang="es-ES_tradnl" noProof="0" err="1"/>
              <a:t>consectetuer</a:t>
            </a:r>
            <a:r>
              <a:rPr lang="es-ES_tradnl" noProof="0"/>
              <a:t> </a:t>
            </a:r>
            <a:r>
              <a:rPr lang="es-ES_tradnl" noProof="0" err="1"/>
              <a:t>adipiscing</a:t>
            </a:r>
            <a:r>
              <a:rPr lang="es-ES_tradnl" noProof="0"/>
              <a:t> </a:t>
            </a:r>
            <a:r>
              <a:rPr lang="es-ES_tradnl" noProof="0" err="1"/>
              <a:t>elit</a:t>
            </a:r>
            <a:r>
              <a:rPr lang="es-ES_tradnl" noProof="0"/>
              <a:t>. </a:t>
            </a:r>
            <a:r>
              <a:rPr lang="es-ES_tradnl" noProof="0" err="1"/>
              <a:t>Aenean</a:t>
            </a:r>
            <a:r>
              <a:rPr lang="es-ES_tradnl" noProof="0"/>
              <a:t> commodo </a:t>
            </a:r>
            <a:r>
              <a:rPr lang="es-ES_tradnl" noProof="0" err="1"/>
              <a:t>ligula</a:t>
            </a:r>
            <a:r>
              <a:rPr lang="es-ES_tradnl" noProof="0"/>
              <a:t> </a:t>
            </a:r>
            <a:r>
              <a:rPr lang="es-ES_tradnl" noProof="0" err="1"/>
              <a:t>eget</a:t>
            </a:r>
            <a:r>
              <a:rPr lang="es-ES_tradnl" noProof="0"/>
              <a:t> dolor. </a:t>
            </a:r>
            <a:r>
              <a:rPr lang="es-ES_tradnl" noProof="0" err="1"/>
              <a:t>Aenean</a:t>
            </a:r>
            <a:r>
              <a:rPr lang="es-ES_tradnl" noProof="0"/>
              <a:t> </a:t>
            </a:r>
            <a:r>
              <a:rPr lang="es-ES_tradnl" noProof="0" err="1"/>
              <a:t>massa</a:t>
            </a:r>
            <a:r>
              <a:rPr lang="es-ES_tradnl" noProof="0"/>
              <a:t>. Cum </a:t>
            </a:r>
            <a:r>
              <a:rPr lang="es-ES_tradnl" noProof="0" err="1"/>
              <a:t>sociis</a:t>
            </a:r>
            <a:r>
              <a:rPr lang="es-ES_tradnl" noProof="0"/>
              <a:t> </a:t>
            </a:r>
            <a:r>
              <a:rPr lang="es-ES_tradnl" noProof="0" err="1"/>
              <a:t>natoque</a:t>
            </a:r>
            <a:r>
              <a:rPr lang="es-ES_tradnl" noProof="0"/>
              <a:t> </a:t>
            </a:r>
            <a:r>
              <a:rPr lang="es-ES_tradnl" noProof="0" err="1"/>
              <a:t>penatibus</a:t>
            </a:r>
            <a:r>
              <a:rPr lang="es-ES_tradnl" noProof="0"/>
              <a:t> et </a:t>
            </a:r>
            <a:r>
              <a:rPr lang="es-ES_tradnl" noProof="0" err="1"/>
              <a:t>magnis</a:t>
            </a:r>
            <a:r>
              <a:rPr lang="es-ES_tradnl" noProof="0"/>
              <a:t> </a:t>
            </a:r>
            <a:r>
              <a:rPr lang="es-ES_tradnl" noProof="0" err="1"/>
              <a:t>dis</a:t>
            </a:r>
            <a:r>
              <a:rPr lang="es-ES_tradnl" noProof="0"/>
              <a:t> </a:t>
            </a:r>
            <a:r>
              <a:rPr lang="es-ES_tradnl" noProof="0" err="1"/>
              <a:t>parturient</a:t>
            </a:r>
            <a:r>
              <a:rPr lang="es-ES_tradnl" noProof="0"/>
              <a:t> montes, </a:t>
            </a:r>
            <a:r>
              <a:rPr lang="es-ES_tradnl" noProof="0" err="1"/>
              <a:t>nascetur</a:t>
            </a:r>
            <a:r>
              <a:rPr lang="es-ES_tradnl" noProof="0"/>
              <a:t> </a:t>
            </a:r>
            <a:r>
              <a:rPr lang="es-ES_tradnl" noProof="0" err="1"/>
              <a:t>ridiculus</a:t>
            </a:r>
            <a:r>
              <a:rPr lang="es-ES_tradnl" noProof="0"/>
              <a:t> mus. </a:t>
            </a:r>
            <a:r>
              <a:rPr lang="es-ES_tradnl" noProof="0" err="1"/>
              <a:t>Donec</a:t>
            </a:r>
            <a:r>
              <a:rPr lang="es-ES_tradnl" noProof="0"/>
              <a:t> </a:t>
            </a:r>
            <a:r>
              <a:rPr lang="es-ES_tradnl" noProof="0" err="1"/>
              <a:t>quam</a:t>
            </a:r>
            <a:r>
              <a:rPr lang="es-ES_tradnl" noProof="0"/>
              <a:t> </a:t>
            </a:r>
            <a:r>
              <a:rPr lang="es-ES_tradnl" noProof="0" err="1"/>
              <a:t>felis</a:t>
            </a:r>
            <a:r>
              <a:rPr lang="es-ES_tradnl" noProof="0"/>
              <a:t>, </a:t>
            </a:r>
            <a:r>
              <a:rPr lang="es-ES_tradnl" noProof="0" err="1"/>
              <a:t>ultricies</a:t>
            </a:r>
            <a:r>
              <a:rPr lang="es-ES_tradnl" noProof="0"/>
              <a:t> </a:t>
            </a:r>
            <a:r>
              <a:rPr lang="es-ES_tradnl" noProof="0" err="1"/>
              <a:t>nec</a:t>
            </a:r>
            <a:r>
              <a:rPr lang="es-ES_tradnl" noProof="0"/>
              <a:t>, </a:t>
            </a:r>
            <a:r>
              <a:rPr lang="es-ES_tradnl" noProof="0" err="1"/>
              <a:t>pellentesque</a:t>
            </a:r>
            <a:r>
              <a:rPr lang="es-ES_tradnl" noProof="0"/>
              <a:t> </a:t>
            </a:r>
            <a:r>
              <a:rPr lang="es-ES_tradnl" noProof="0" err="1"/>
              <a:t>eu</a:t>
            </a:r>
            <a:r>
              <a:rPr lang="es-ES_tradnl" noProof="0"/>
              <a:t>, </a:t>
            </a:r>
            <a:r>
              <a:rPr lang="es-ES_tradnl" noProof="0" err="1"/>
              <a:t>pretium</a:t>
            </a:r>
            <a:r>
              <a:rPr lang="es-ES_tradnl" noProof="0"/>
              <a:t> quis, </a:t>
            </a:r>
            <a:r>
              <a:rPr lang="es-ES_tradnl" noProof="0" err="1"/>
              <a:t>sem</a:t>
            </a:r>
            <a:r>
              <a:rPr lang="es-ES_tradnl" noProof="0"/>
              <a:t>. </a:t>
            </a:r>
            <a:r>
              <a:rPr lang="es-ES_tradnl" noProof="0" err="1"/>
              <a:t>Nulla</a:t>
            </a:r>
            <a:r>
              <a:rPr lang="es-ES_tradnl" noProof="0"/>
              <a:t> </a:t>
            </a:r>
            <a:r>
              <a:rPr lang="es-ES_tradnl" noProof="0" err="1"/>
              <a:t>consequat</a:t>
            </a:r>
            <a:r>
              <a:rPr lang="es-ES_tradnl" noProof="0"/>
              <a:t> </a:t>
            </a:r>
            <a:r>
              <a:rPr lang="es-ES_tradnl" noProof="0" err="1"/>
              <a:t>massa</a:t>
            </a:r>
            <a:r>
              <a:rPr lang="es-ES_tradnl" noProof="0"/>
              <a:t> quis </a:t>
            </a:r>
            <a:r>
              <a:rPr lang="es-ES_tradnl" noProof="0" err="1"/>
              <a:t>enim</a:t>
            </a:r>
            <a:r>
              <a:rPr lang="es-ES_tradnl" noProof="0"/>
              <a:t>.</a:t>
            </a:r>
          </a:p>
          <a:p>
            <a:r>
              <a:rPr lang="es-ES_tradnl" noProof="0" err="1"/>
              <a:t>Donec</a:t>
            </a:r>
            <a:r>
              <a:rPr lang="es-ES_tradnl" noProof="0"/>
              <a:t> </a:t>
            </a:r>
            <a:r>
              <a:rPr lang="es-ES_tradnl" noProof="0" err="1"/>
              <a:t>pede</a:t>
            </a:r>
            <a:r>
              <a:rPr lang="es-ES_tradnl" noProof="0"/>
              <a:t> justo, </a:t>
            </a:r>
            <a:r>
              <a:rPr lang="es-ES_tradnl" noProof="0" err="1"/>
              <a:t>fringilla</a:t>
            </a:r>
            <a:r>
              <a:rPr lang="es-ES_tradnl" noProof="0"/>
              <a:t> </a:t>
            </a:r>
            <a:r>
              <a:rPr lang="es-ES_tradnl" noProof="0" err="1"/>
              <a:t>vel</a:t>
            </a:r>
            <a:r>
              <a:rPr lang="es-ES_tradnl" noProof="0"/>
              <a:t>, </a:t>
            </a:r>
            <a:r>
              <a:rPr lang="es-ES_tradnl" noProof="0" err="1"/>
              <a:t>aliquet</a:t>
            </a:r>
            <a:r>
              <a:rPr lang="es-ES_tradnl" noProof="0"/>
              <a:t> </a:t>
            </a:r>
            <a:r>
              <a:rPr lang="es-ES_tradnl" noProof="0" err="1"/>
              <a:t>nec</a:t>
            </a:r>
            <a:r>
              <a:rPr lang="es-ES_tradnl" noProof="0"/>
              <a:t>, </a:t>
            </a:r>
            <a:r>
              <a:rPr lang="es-ES_tradnl" noProof="0" err="1"/>
              <a:t>vulputate</a:t>
            </a:r>
            <a:r>
              <a:rPr lang="es-ES_tradnl" noProof="0"/>
              <a:t> </a:t>
            </a:r>
            <a:r>
              <a:rPr lang="es-ES_tradnl" noProof="0" err="1"/>
              <a:t>eget</a:t>
            </a:r>
            <a:r>
              <a:rPr lang="es-ES_tradnl" noProof="0"/>
              <a:t>, </a:t>
            </a:r>
            <a:r>
              <a:rPr lang="es-ES_tradnl" noProof="0" err="1"/>
              <a:t>arcu</a:t>
            </a:r>
            <a:r>
              <a:rPr lang="es-ES_tradnl" noProof="0"/>
              <a:t>. In </a:t>
            </a:r>
            <a:r>
              <a:rPr lang="es-ES_tradnl" noProof="0" err="1"/>
              <a:t>enim</a:t>
            </a:r>
            <a:r>
              <a:rPr lang="es-ES_tradnl" noProof="0"/>
              <a:t> justo, </a:t>
            </a:r>
            <a:r>
              <a:rPr lang="es-ES_tradnl" noProof="0" err="1"/>
              <a:t>rhoncus</a:t>
            </a:r>
            <a:r>
              <a:rPr lang="es-ES_tradnl" noProof="0"/>
              <a:t> ut, </a:t>
            </a:r>
            <a:r>
              <a:rPr lang="es-ES_tradnl" noProof="0" err="1"/>
              <a:t>imperdiet</a:t>
            </a:r>
            <a:r>
              <a:rPr lang="es-ES_tradnl" noProof="0"/>
              <a:t> a, </a:t>
            </a:r>
            <a:r>
              <a:rPr lang="es-ES_tradnl" noProof="0" err="1"/>
              <a:t>venenatis</a:t>
            </a:r>
            <a:r>
              <a:rPr lang="es-ES_tradnl" noProof="0"/>
              <a:t> vitae, justo. </a:t>
            </a:r>
            <a:r>
              <a:rPr lang="es-ES_tradnl" noProof="0" err="1"/>
              <a:t>Nullam</a:t>
            </a:r>
            <a:r>
              <a:rPr lang="es-ES_tradnl" noProof="0"/>
              <a:t> </a:t>
            </a:r>
            <a:r>
              <a:rPr lang="es-ES_tradnl" noProof="0" err="1"/>
              <a:t>dictum</a:t>
            </a:r>
            <a:r>
              <a:rPr lang="es-ES_tradnl" noProof="0"/>
              <a:t> </a:t>
            </a:r>
            <a:r>
              <a:rPr lang="es-ES_tradnl" noProof="0" err="1"/>
              <a:t>felis</a:t>
            </a:r>
            <a:r>
              <a:rPr lang="es-ES_tradnl" noProof="0"/>
              <a:t> </a:t>
            </a:r>
            <a:r>
              <a:rPr lang="es-ES_tradnl" noProof="0" err="1"/>
              <a:t>eu</a:t>
            </a:r>
            <a:r>
              <a:rPr lang="es-ES_tradnl" noProof="0"/>
              <a:t> </a:t>
            </a:r>
            <a:r>
              <a:rPr lang="es-ES_tradnl" noProof="0" err="1"/>
              <a:t>pede</a:t>
            </a:r>
            <a:r>
              <a:rPr lang="es-ES_tradnl" noProof="0"/>
              <a:t> </a:t>
            </a:r>
            <a:r>
              <a:rPr lang="es-ES_tradnl" noProof="0" err="1"/>
              <a:t>mollis</a:t>
            </a:r>
            <a:r>
              <a:rPr lang="es-ES_tradnl" noProof="0"/>
              <a:t> </a:t>
            </a:r>
            <a:r>
              <a:rPr lang="es-ES_tradnl" noProof="0" err="1"/>
              <a:t>pretium</a:t>
            </a:r>
            <a:r>
              <a:rPr lang="es-ES_tradnl" noProof="0"/>
              <a:t>. </a:t>
            </a:r>
            <a:r>
              <a:rPr lang="es-ES_tradnl" noProof="0" err="1"/>
              <a:t>Integer</a:t>
            </a:r>
            <a:r>
              <a:rPr lang="es-ES_tradnl" noProof="0"/>
              <a:t> </a:t>
            </a:r>
            <a:r>
              <a:rPr lang="es-ES_tradnl" noProof="0" err="1"/>
              <a:t>tincidunt</a:t>
            </a:r>
            <a:r>
              <a:rPr lang="es-ES_tradnl" noProof="0"/>
              <a:t>. </a:t>
            </a:r>
          </a:p>
          <a:p>
            <a:r>
              <a:rPr lang="es-ES_tradnl" noProof="0"/>
              <a:t>Cras </a:t>
            </a:r>
            <a:r>
              <a:rPr lang="es-ES_tradnl" noProof="0" err="1"/>
              <a:t>dapibus</a:t>
            </a:r>
            <a:r>
              <a:rPr lang="es-ES_tradnl" noProof="0"/>
              <a:t>. </a:t>
            </a:r>
            <a:r>
              <a:rPr lang="es-ES_tradnl" noProof="0" err="1"/>
              <a:t>Vivamus</a:t>
            </a:r>
            <a:r>
              <a:rPr lang="es-ES_tradnl" noProof="0"/>
              <a:t> </a:t>
            </a:r>
            <a:r>
              <a:rPr lang="es-ES_tradnl" noProof="0" err="1"/>
              <a:t>elementum</a:t>
            </a:r>
            <a:r>
              <a:rPr lang="es-ES_tradnl" noProof="0"/>
              <a:t> </a:t>
            </a:r>
            <a:r>
              <a:rPr lang="es-ES_tradnl" noProof="0" err="1"/>
              <a:t>semper</a:t>
            </a:r>
            <a:r>
              <a:rPr lang="es-ES_tradnl" noProof="0"/>
              <a:t> </a:t>
            </a:r>
            <a:r>
              <a:rPr lang="es-ES_tradnl" noProof="0" err="1"/>
              <a:t>nisi</a:t>
            </a:r>
            <a:r>
              <a:rPr lang="es-ES_tradnl" noProof="0"/>
              <a:t>. </a:t>
            </a:r>
            <a:r>
              <a:rPr lang="es-ES_tradnl" noProof="0" err="1"/>
              <a:t>Aenean</a:t>
            </a:r>
            <a:r>
              <a:rPr lang="es-ES_tradnl" noProof="0"/>
              <a:t> </a:t>
            </a:r>
            <a:r>
              <a:rPr lang="es-ES_tradnl" noProof="0" err="1"/>
              <a:t>vulputate</a:t>
            </a:r>
            <a:r>
              <a:rPr lang="es-ES_tradnl" noProof="0"/>
              <a:t> </a:t>
            </a:r>
            <a:r>
              <a:rPr lang="es-ES_tradnl" noProof="0" err="1"/>
              <a:t>eleifend</a:t>
            </a:r>
            <a:r>
              <a:rPr lang="es-ES_tradnl" noProof="0"/>
              <a:t> </a:t>
            </a:r>
            <a:r>
              <a:rPr lang="es-ES_tradnl" noProof="0" err="1"/>
              <a:t>tellus</a:t>
            </a:r>
            <a:r>
              <a:rPr lang="es-ES_tradnl" noProof="0"/>
              <a:t>. </a:t>
            </a:r>
            <a:r>
              <a:rPr lang="es-ES_tradnl" noProof="0" err="1"/>
              <a:t>Aenean</a:t>
            </a:r>
            <a:r>
              <a:rPr lang="es-ES_tradnl" noProof="0"/>
              <a:t> leo </a:t>
            </a:r>
            <a:r>
              <a:rPr lang="es-ES_tradnl" noProof="0" err="1"/>
              <a:t>ligula</a:t>
            </a:r>
            <a:r>
              <a:rPr lang="es-ES_tradnl" noProof="0"/>
              <a:t>, </a:t>
            </a:r>
            <a:r>
              <a:rPr lang="es-ES_tradnl" noProof="0" err="1"/>
              <a:t>porttitor</a:t>
            </a:r>
            <a:r>
              <a:rPr lang="es-ES_tradnl" noProof="0"/>
              <a:t> </a:t>
            </a:r>
            <a:r>
              <a:rPr lang="es-ES_tradnl" noProof="0" err="1"/>
              <a:t>eu</a:t>
            </a:r>
            <a:r>
              <a:rPr lang="es-ES_tradnl" noProof="0"/>
              <a:t>, </a:t>
            </a:r>
            <a:r>
              <a:rPr lang="es-ES_tradnl" noProof="0" err="1"/>
              <a:t>consequat</a:t>
            </a:r>
            <a:r>
              <a:rPr lang="es-ES_tradnl" noProof="0"/>
              <a:t> vitae, </a:t>
            </a:r>
            <a:r>
              <a:rPr lang="es-ES_tradnl" noProof="0" err="1"/>
              <a:t>eleifend</a:t>
            </a:r>
            <a:r>
              <a:rPr lang="es-ES_tradnl" noProof="0"/>
              <a:t> ac, </a:t>
            </a:r>
            <a:r>
              <a:rPr lang="es-ES_tradnl" noProof="0" err="1"/>
              <a:t>enim</a:t>
            </a:r>
            <a:r>
              <a:rPr lang="es-ES_tradnl" noProof="0"/>
              <a:t>.</a:t>
            </a:r>
          </a:p>
        </p:txBody>
      </p:sp>
      <p:grpSp>
        <p:nvGrpSpPr>
          <p:cNvPr id="10" name="Group 9">
            <a:extLst>
              <a:ext uri="{FF2B5EF4-FFF2-40B4-BE49-F238E27FC236}">
                <a16:creationId xmlns:a16="http://schemas.microsoft.com/office/drawing/2014/main" id="{F67F3631-9412-A143-52C4-7C5A60F95727}"/>
              </a:ext>
            </a:extLst>
          </p:cNvPr>
          <p:cNvGrpSpPr/>
          <p:nvPr userDrawn="1"/>
        </p:nvGrpSpPr>
        <p:grpSpPr>
          <a:xfrm>
            <a:off x="-1" y="5148874"/>
            <a:ext cx="9278939" cy="70827"/>
            <a:chOff x="-1" y="6675929"/>
            <a:chExt cx="7501317" cy="182071"/>
          </a:xfrm>
        </p:grpSpPr>
        <p:sp>
          <p:nvSpPr>
            <p:cNvPr id="7" name="Rectangle 6">
              <a:extLst>
                <a:ext uri="{FF2B5EF4-FFF2-40B4-BE49-F238E27FC236}">
                  <a16:creationId xmlns:a16="http://schemas.microsoft.com/office/drawing/2014/main" id="{4040BE3D-6C5C-AFC4-C921-A789C099B6F1}"/>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8" name="Rectangle 7">
              <a:extLst>
                <a:ext uri="{FF2B5EF4-FFF2-40B4-BE49-F238E27FC236}">
                  <a16:creationId xmlns:a16="http://schemas.microsoft.com/office/drawing/2014/main" id="{CABAD051-BE95-434D-2D79-7DB0037BDC2B}"/>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9" name="Rectangle 8">
              <a:extLst>
                <a:ext uri="{FF2B5EF4-FFF2-40B4-BE49-F238E27FC236}">
                  <a16:creationId xmlns:a16="http://schemas.microsoft.com/office/drawing/2014/main" id="{FCB87242-EAB0-E81E-E2AC-DDD64B7B3F53}"/>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grpSp>
      <p:grpSp>
        <p:nvGrpSpPr>
          <p:cNvPr id="11" name="Group 10">
            <a:extLst>
              <a:ext uri="{FF2B5EF4-FFF2-40B4-BE49-F238E27FC236}">
                <a16:creationId xmlns:a16="http://schemas.microsoft.com/office/drawing/2014/main" id="{5FF4F873-CE37-0DF9-1937-DAEDB5DA6E5E}"/>
              </a:ext>
            </a:extLst>
          </p:cNvPr>
          <p:cNvGrpSpPr/>
          <p:nvPr userDrawn="1"/>
        </p:nvGrpSpPr>
        <p:grpSpPr>
          <a:xfrm>
            <a:off x="953947" y="386923"/>
            <a:ext cx="399521" cy="48375"/>
            <a:chOff x="-1" y="6675929"/>
            <a:chExt cx="7501318" cy="182071"/>
          </a:xfrm>
        </p:grpSpPr>
        <p:sp>
          <p:nvSpPr>
            <p:cNvPr id="12" name="Rectangle 11">
              <a:extLst>
                <a:ext uri="{FF2B5EF4-FFF2-40B4-BE49-F238E27FC236}">
                  <a16:creationId xmlns:a16="http://schemas.microsoft.com/office/drawing/2014/main" id="{9B9C07F5-04FD-A7F3-D583-5BEC7128F1A1}"/>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13" name="Rectangle 12">
              <a:extLst>
                <a:ext uri="{FF2B5EF4-FFF2-40B4-BE49-F238E27FC236}">
                  <a16:creationId xmlns:a16="http://schemas.microsoft.com/office/drawing/2014/main" id="{2B2CAD9C-872A-B3A8-BC21-9B4300E3DB33}"/>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14" name="Rectangle 13">
              <a:extLst>
                <a:ext uri="{FF2B5EF4-FFF2-40B4-BE49-F238E27FC236}">
                  <a16:creationId xmlns:a16="http://schemas.microsoft.com/office/drawing/2014/main" id="{CA701EAF-8D12-3E29-5601-A61B8F877A3D}"/>
                </a:ext>
              </a:extLst>
            </p:cNvPr>
            <p:cNvSpPr/>
            <p:nvPr userDrawn="1"/>
          </p:nvSpPr>
          <p:spPr>
            <a:xfrm>
              <a:off x="5000878"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grpSp>
      <p:pic>
        <p:nvPicPr>
          <p:cNvPr id="20" name="Imagen 2" descr="Texto&#10;&#10;Descripción generada automáticamente">
            <a:extLst>
              <a:ext uri="{FF2B5EF4-FFF2-40B4-BE49-F238E27FC236}">
                <a16:creationId xmlns:a16="http://schemas.microsoft.com/office/drawing/2014/main" id="{18F59B0F-C175-F2A6-4EDD-EAFEB1774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1027" y="390007"/>
            <a:ext cx="2947911" cy="512629"/>
          </a:xfrm>
          <a:prstGeom prst="rect">
            <a:avLst/>
          </a:prstGeom>
        </p:spPr>
      </p:pic>
      <p:sp>
        <p:nvSpPr>
          <p:cNvPr id="2" name="Title 1">
            <a:extLst>
              <a:ext uri="{FF2B5EF4-FFF2-40B4-BE49-F238E27FC236}">
                <a16:creationId xmlns:a16="http://schemas.microsoft.com/office/drawing/2014/main" id="{3FCD9574-95BB-F01C-1095-E8599B733158}"/>
              </a:ext>
            </a:extLst>
          </p:cNvPr>
          <p:cNvSpPr>
            <a:spLocks noGrp="1"/>
          </p:cNvSpPr>
          <p:nvPr>
            <p:ph type="ctrTitle" hasCustomPrompt="1"/>
          </p:nvPr>
        </p:nvSpPr>
        <p:spPr>
          <a:xfrm>
            <a:off x="937674" y="1217560"/>
            <a:ext cx="2560792" cy="445079"/>
          </a:xfrm>
        </p:spPr>
        <p:txBody>
          <a:bodyPr anchor="b">
            <a:normAutofit/>
          </a:bodyPr>
          <a:lstStyle>
            <a:lvl1pPr algn="l">
              <a:lnSpc>
                <a:spcPct val="100000"/>
              </a:lnSpc>
              <a:defRPr sz="1826"/>
            </a:lvl1pPr>
          </a:lstStyle>
          <a:p>
            <a:r>
              <a:rPr lang="es-ES_tradnl" noProof="0"/>
              <a:t>Titular</a:t>
            </a:r>
          </a:p>
        </p:txBody>
      </p:sp>
      <p:sp>
        <p:nvSpPr>
          <p:cNvPr id="4" name="Text Placeholder 15">
            <a:extLst>
              <a:ext uri="{FF2B5EF4-FFF2-40B4-BE49-F238E27FC236}">
                <a16:creationId xmlns:a16="http://schemas.microsoft.com/office/drawing/2014/main" id="{8BD7F604-6673-7BEF-28E1-3D9B60F8DFFF}"/>
              </a:ext>
            </a:extLst>
          </p:cNvPr>
          <p:cNvSpPr>
            <a:spLocks noGrp="1"/>
          </p:cNvSpPr>
          <p:nvPr>
            <p:ph type="body" sz="quarter" idx="12" hasCustomPrompt="1"/>
          </p:nvPr>
        </p:nvSpPr>
        <p:spPr>
          <a:xfrm>
            <a:off x="885887" y="445091"/>
            <a:ext cx="4975167" cy="172782"/>
          </a:xfrm>
        </p:spPr>
        <p:txBody>
          <a:bodyPr>
            <a:noAutofit/>
          </a:bodyPr>
          <a:lstStyle>
            <a:lvl1pPr marL="0" indent="0" algn="l">
              <a:buNone/>
              <a:defRPr sz="761"/>
            </a:lvl1pPr>
            <a:lvl2pPr marL="347932" indent="0">
              <a:buNone/>
              <a:defRPr sz="913"/>
            </a:lvl2pPr>
            <a:lvl3pPr marL="695865" indent="0">
              <a:buNone/>
              <a:defRPr sz="913"/>
            </a:lvl3pPr>
            <a:lvl4pPr marL="1043798" indent="0">
              <a:buNone/>
              <a:defRPr sz="913"/>
            </a:lvl4pPr>
            <a:lvl5pPr marL="1391730" indent="0">
              <a:buNone/>
              <a:defRPr sz="913"/>
            </a:lvl5pPr>
          </a:lstStyle>
          <a:p>
            <a:pPr lvl="0"/>
            <a:r>
              <a:rPr lang="es-ES_tradnl" noProof="0"/>
              <a:t>Titular de diapositiva</a:t>
            </a:r>
          </a:p>
        </p:txBody>
      </p:sp>
    </p:spTree>
    <p:extLst>
      <p:ext uri="{BB962C8B-B14F-4D97-AF65-F5344CB8AC3E}">
        <p14:creationId xmlns:p14="http://schemas.microsoft.com/office/powerpoint/2010/main" val="787640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ido - Gráfico">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F80955C4-FC34-4E86-A3C3-809D890A2766}"/>
              </a:ext>
            </a:extLst>
          </p:cNvPr>
          <p:cNvSpPr>
            <a:spLocks noGrp="1"/>
          </p:cNvSpPr>
          <p:nvPr>
            <p:ph type="chart" sz="quarter" idx="13" hasCustomPrompt="1"/>
          </p:nvPr>
        </p:nvSpPr>
        <p:spPr>
          <a:xfrm>
            <a:off x="742592" y="1387997"/>
            <a:ext cx="7793755" cy="3033952"/>
          </a:xfrm>
          <a:prstGeom prst="rect">
            <a:avLst/>
          </a:prstGeom>
        </p:spPr>
        <p:txBody>
          <a:bodyPr anchor="t"/>
          <a:lstStyle>
            <a:lvl1pPr marL="0" indent="0" algn="ctr">
              <a:buNone/>
              <a:defRPr lang="es-CO" dirty="0">
                <a:solidFill>
                  <a:srgbClr val="004A84"/>
                </a:solidFill>
              </a:defRPr>
            </a:lvl1pPr>
          </a:lstStyle>
          <a:p>
            <a:r>
              <a:rPr lang="es-CO"/>
              <a:t>CLICK EN ÍCONO PARA INSERTAR GRÁFICO con etiquetas de valores en tamaño 18 mínimo y color azul oscuro.</a:t>
            </a:r>
          </a:p>
        </p:txBody>
      </p:sp>
      <p:sp>
        <p:nvSpPr>
          <p:cNvPr id="15" name="Title 14">
            <a:extLst>
              <a:ext uri="{FF2B5EF4-FFF2-40B4-BE49-F238E27FC236}">
                <a16:creationId xmlns:a16="http://schemas.microsoft.com/office/drawing/2014/main" id="{27E2B8AB-90B6-4E3A-89E9-567FC23BAEB1}"/>
              </a:ext>
            </a:extLst>
          </p:cNvPr>
          <p:cNvSpPr>
            <a:spLocks noGrp="1"/>
          </p:cNvSpPr>
          <p:nvPr>
            <p:ph type="title" hasCustomPrompt="1"/>
          </p:nvPr>
        </p:nvSpPr>
        <p:spPr>
          <a:xfrm>
            <a:off x="2179706" y="203468"/>
            <a:ext cx="5115407" cy="425756"/>
          </a:xfrm>
          <a:prstGeom prst="rect">
            <a:avLst/>
          </a:prstGeom>
        </p:spPr>
        <p:txBody>
          <a:bodyPr anchor="t">
            <a:noAutofit/>
          </a:bodyPr>
          <a:lstStyle>
            <a:lvl1pPr>
              <a:lnSpc>
                <a:spcPct val="90000"/>
              </a:lnSpc>
              <a:defRPr sz="2740" b="1" spc="-114">
                <a:solidFill>
                  <a:srgbClr val="004A84"/>
                </a:solidFill>
                <a:latin typeface="+mj-lt"/>
              </a:defRPr>
            </a:lvl1pPr>
          </a:lstStyle>
          <a:p>
            <a:r>
              <a:rPr lang="es-CO" noProof="0"/>
              <a:t>Título de la diapositiva</a:t>
            </a:r>
          </a:p>
        </p:txBody>
      </p:sp>
      <p:sp>
        <p:nvSpPr>
          <p:cNvPr id="20" name="Text Placeholder 17">
            <a:extLst>
              <a:ext uri="{FF2B5EF4-FFF2-40B4-BE49-F238E27FC236}">
                <a16:creationId xmlns:a16="http://schemas.microsoft.com/office/drawing/2014/main" id="{52D989CF-BA69-4D9E-822E-02F88882C994}"/>
              </a:ext>
            </a:extLst>
          </p:cNvPr>
          <p:cNvSpPr>
            <a:spLocks noGrp="1"/>
          </p:cNvSpPr>
          <p:nvPr>
            <p:ph type="body" sz="quarter" idx="10" hasCustomPrompt="1"/>
          </p:nvPr>
        </p:nvSpPr>
        <p:spPr>
          <a:xfrm>
            <a:off x="2179705" y="700990"/>
            <a:ext cx="5318972" cy="274715"/>
          </a:xfrm>
          <a:prstGeom prst="rect">
            <a:avLst/>
          </a:prstGeom>
        </p:spPr>
        <p:txBody>
          <a:bodyPr>
            <a:noAutofit/>
          </a:bodyPr>
          <a:lstStyle>
            <a:lvl1pPr marL="0" indent="0">
              <a:buNone/>
              <a:defRPr sz="1522" b="0">
                <a:solidFill>
                  <a:srgbClr val="004A84"/>
                </a:solidFill>
                <a:latin typeface="+mn-lt"/>
              </a:defRPr>
            </a:lvl1pPr>
            <a:lvl2pPr marL="347975" indent="0">
              <a:buNone/>
              <a:defRPr/>
            </a:lvl2pPr>
            <a:lvl3pPr marL="695950" indent="0">
              <a:buNone/>
              <a:defRPr/>
            </a:lvl3pPr>
            <a:lvl4pPr marL="1043925" indent="0">
              <a:buNone/>
              <a:defRPr/>
            </a:lvl4pPr>
            <a:lvl5pPr marL="1391900" indent="0">
              <a:buNone/>
              <a:defRPr/>
            </a:lvl5pPr>
          </a:lstStyle>
          <a:p>
            <a:pPr lvl="0"/>
            <a:r>
              <a:rPr lang="es-CO" noProof="0"/>
              <a:t>Subtítulo de la diapositiva</a:t>
            </a:r>
          </a:p>
        </p:txBody>
      </p:sp>
      <p:sp>
        <p:nvSpPr>
          <p:cNvPr id="21" name="Text Placeholder 19">
            <a:extLst>
              <a:ext uri="{FF2B5EF4-FFF2-40B4-BE49-F238E27FC236}">
                <a16:creationId xmlns:a16="http://schemas.microsoft.com/office/drawing/2014/main" id="{3E0D886D-D8EA-4E59-9DE5-136C3F5B4314}"/>
              </a:ext>
            </a:extLst>
          </p:cNvPr>
          <p:cNvSpPr>
            <a:spLocks noGrp="1"/>
          </p:cNvSpPr>
          <p:nvPr>
            <p:ph type="body" sz="quarter" idx="11" hasCustomPrompt="1"/>
          </p:nvPr>
        </p:nvSpPr>
        <p:spPr>
          <a:xfrm>
            <a:off x="1286823" y="4738600"/>
            <a:ext cx="4421394" cy="277633"/>
          </a:xfrm>
          <a:prstGeom prst="rect">
            <a:avLst/>
          </a:prstGeom>
        </p:spPr>
        <p:txBody>
          <a:bodyPr anchor="b">
            <a:noAutofit/>
          </a:bodyPr>
          <a:lstStyle>
            <a:lvl1pPr marL="0" indent="0" algn="l">
              <a:lnSpc>
                <a:spcPct val="100000"/>
              </a:lnSpc>
              <a:spcBef>
                <a:spcPts val="0"/>
              </a:spcBef>
              <a:buNone/>
              <a:defRPr sz="685">
                <a:solidFill>
                  <a:srgbClr val="004A84"/>
                </a:solidFill>
                <a:latin typeface="+mn-lt"/>
              </a:defRPr>
            </a:lvl1pPr>
          </a:lstStyle>
          <a:p>
            <a:pPr lvl="0"/>
            <a:r>
              <a:rPr lang="es-CO" noProof="0"/>
              <a:t>Fuente y/o notas</a:t>
            </a:r>
          </a:p>
        </p:txBody>
      </p:sp>
      <p:pic>
        <p:nvPicPr>
          <p:cNvPr id="3" name="Imagen 2" descr="Texto&#10;&#10;Descripción generada automáticamente">
            <a:extLst>
              <a:ext uri="{FF2B5EF4-FFF2-40B4-BE49-F238E27FC236}">
                <a16:creationId xmlns:a16="http://schemas.microsoft.com/office/drawing/2014/main" id="{BEE6D1E4-0D9E-0DFD-A31D-413E5F6A7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8005" y="268185"/>
            <a:ext cx="1720933" cy="299263"/>
          </a:xfrm>
          <a:prstGeom prst="rect">
            <a:avLst/>
          </a:prstGeom>
        </p:spPr>
      </p:pic>
    </p:spTree>
    <p:extLst>
      <p:ext uri="{BB962C8B-B14F-4D97-AF65-F5344CB8AC3E}">
        <p14:creationId xmlns:p14="http://schemas.microsoft.com/office/powerpoint/2010/main" val="14267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ido - Vacía">
    <p:bg>
      <p:bgPr>
        <a:solidFill>
          <a:schemeClr val="bg1"/>
        </a:solidFill>
        <a:effectLst/>
      </p:bgPr>
    </p:bg>
    <p:spTree>
      <p:nvGrpSpPr>
        <p:cNvPr id="1" name=""/>
        <p:cNvGrpSpPr/>
        <p:nvPr/>
      </p:nvGrpSpPr>
      <p:grpSpPr>
        <a:xfrm>
          <a:off x="0" y="0"/>
          <a:ext cx="0" cy="0"/>
          <a:chOff x="0" y="0"/>
          <a:chExt cx="0" cy="0"/>
        </a:xfrm>
      </p:grpSpPr>
      <p:sp>
        <p:nvSpPr>
          <p:cNvPr id="17" name="Title 14"/>
          <p:cNvSpPr>
            <a:spLocks noGrp="1"/>
          </p:cNvSpPr>
          <p:nvPr>
            <p:ph type="title" hasCustomPrompt="1"/>
          </p:nvPr>
        </p:nvSpPr>
        <p:spPr>
          <a:xfrm>
            <a:off x="222130" y="203468"/>
            <a:ext cx="8501039" cy="425756"/>
          </a:xfrm>
          <a:prstGeom prst="rect">
            <a:avLst/>
          </a:prstGeom>
        </p:spPr>
        <p:txBody>
          <a:bodyPr anchor="t">
            <a:noAutofit/>
          </a:bodyPr>
          <a:lstStyle>
            <a:lvl1pPr>
              <a:lnSpc>
                <a:spcPct val="90000"/>
              </a:lnSpc>
              <a:defRPr sz="2740" b="1" spc="-114">
                <a:solidFill>
                  <a:schemeClr val="tx1"/>
                </a:solidFill>
                <a:latin typeface="+mj-lt"/>
              </a:defRPr>
            </a:lvl1pPr>
          </a:lstStyle>
          <a:p>
            <a:r>
              <a:rPr lang="es-CO" noProof="0"/>
              <a:t>Título de la diapositiva</a:t>
            </a:r>
          </a:p>
        </p:txBody>
      </p:sp>
      <p:sp>
        <p:nvSpPr>
          <p:cNvPr id="18" name="Text Placeholder 17"/>
          <p:cNvSpPr>
            <a:spLocks noGrp="1"/>
          </p:cNvSpPr>
          <p:nvPr>
            <p:ph type="body" sz="quarter" idx="10" hasCustomPrompt="1"/>
          </p:nvPr>
        </p:nvSpPr>
        <p:spPr>
          <a:xfrm>
            <a:off x="222130" y="700990"/>
            <a:ext cx="8839333" cy="274715"/>
          </a:xfrm>
          <a:prstGeom prst="rect">
            <a:avLst/>
          </a:prstGeom>
        </p:spPr>
        <p:txBody>
          <a:bodyPr>
            <a:noAutofit/>
          </a:bodyPr>
          <a:lstStyle>
            <a:lvl1pPr marL="0" indent="0">
              <a:buNone/>
              <a:defRPr sz="1522" b="0">
                <a:solidFill>
                  <a:schemeClr val="tx1"/>
                </a:solidFill>
                <a:latin typeface="+mn-lt"/>
              </a:defRPr>
            </a:lvl1pPr>
            <a:lvl2pPr marL="347975" indent="0">
              <a:buNone/>
              <a:defRPr/>
            </a:lvl2pPr>
            <a:lvl3pPr marL="695950" indent="0">
              <a:buNone/>
              <a:defRPr/>
            </a:lvl3pPr>
            <a:lvl4pPr marL="1043925" indent="0">
              <a:buNone/>
              <a:defRPr/>
            </a:lvl4pPr>
            <a:lvl5pPr marL="1391900" indent="0">
              <a:buNone/>
              <a:defRPr/>
            </a:lvl5pPr>
          </a:lstStyle>
          <a:p>
            <a:pPr lvl="0"/>
            <a:r>
              <a:rPr lang="es-CO" noProof="0"/>
              <a:t>Subtítulo de la diapositiva</a:t>
            </a:r>
          </a:p>
        </p:txBody>
      </p:sp>
      <p:sp>
        <p:nvSpPr>
          <p:cNvPr id="10" name="Text Placeholder 19">
            <a:extLst>
              <a:ext uri="{FF2B5EF4-FFF2-40B4-BE49-F238E27FC236}">
                <a16:creationId xmlns:a16="http://schemas.microsoft.com/office/drawing/2014/main" id="{1A42CDCE-22F1-430F-8FEA-A47335056F6D}"/>
              </a:ext>
            </a:extLst>
          </p:cNvPr>
          <p:cNvSpPr>
            <a:spLocks noGrp="1"/>
          </p:cNvSpPr>
          <p:nvPr>
            <p:ph type="body" sz="quarter" idx="11" hasCustomPrompt="1"/>
          </p:nvPr>
        </p:nvSpPr>
        <p:spPr>
          <a:xfrm>
            <a:off x="222129" y="4801603"/>
            <a:ext cx="4421394" cy="277633"/>
          </a:xfrm>
          <a:prstGeom prst="rect">
            <a:avLst/>
          </a:prstGeom>
        </p:spPr>
        <p:txBody>
          <a:bodyPr anchor="b">
            <a:noAutofit/>
          </a:bodyPr>
          <a:lstStyle>
            <a:lvl1pPr marL="0" indent="0" algn="l">
              <a:lnSpc>
                <a:spcPct val="100000"/>
              </a:lnSpc>
              <a:spcBef>
                <a:spcPts val="0"/>
              </a:spcBef>
              <a:buNone/>
              <a:defRPr sz="685">
                <a:solidFill>
                  <a:schemeClr val="tx1"/>
                </a:solidFill>
                <a:latin typeface="+mn-lt"/>
              </a:defRPr>
            </a:lvl1pPr>
          </a:lstStyle>
          <a:p>
            <a:pPr lvl="0"/>
            <a:r>
              <a:rPr lang="es-CO" noProof="0"/>
              <a:t>Fuente y/o notas</a:t>
            </a:r>
          </a:p>
        </p:txBody>
      </p:sp>
      <p:sp>
        <p:nvSpPr>
          <p:cNvPr id="15" name="TextBox 14">
            <a:extLst>
              <a:ext uri="{FF2B5EF4-FFF2-40B4-BE49-F238E27FC236}">
                <a16:creationId xmlns:a16="http://schemas.microsoft.com/office/drawing/2014/main" id="{4E3D1D45-84BF-4109-A344-194FC60A25E6}"/>
              </a:ext>
            </a:extLst>
          </p:cNvPr>
          <p:cNvSpPr txBox="1"/>
          <p:nvPr userDrawn="1"/>
        </p:nvSpPr>
        <p:spPr>
          <a:xfrm>
            <a:off x="8841572" y="145241"/>
            <a:ext cx="275468" cy="279820"/>
          </a:xfrm>
          <a:prstGeom prst="rect">
            <a:avLst/>
          </a:prstGeom>
          <a:noFill/>
        </p:spPr>
        <p:txBody>
          <a:bodyPr wrap="square" rtlCol="0" anchor="ctr">
            <a:spAutoFit/>
          </a:bodyPr>
          <a:lstStyle/>
          <a:p>
            <a:pPr algn="ctr">
              <a:spcBef>
                <a:spcPts val="457"/>
              </a:spcBef>
            </a:pPr>
            <a:fld id="{75C7898C-BA7D-4DD1-B648-10E044C0935B}" type="slidenum">
              <a:rPr lang="es-CO" sz="609" smtClean="0">
                <a:solidFill>
                  <a:schemeClr val="tx1"/>
                </a:solidFill>
                <a:latin typeface="+mn-lt"/>
              </a:rPr>
              <a:pPr algn="ctr">
                <a:spcBef>
                  <a:spcPts val="457"/>
                </a:spcBef>
              </a:pPr>
              <a:t>‹Nº›</a:t>
            </a:fld>
            <a:endParaRPr lang="es-CO" sz="609">
              <a:solidFill>
                <a:schemeClr val="tx1"/>
              </a:solidFill>
              <a:latin typeface="+mn-lt"/>
            </a:endParaRPr>
          </a:p>
        </p:txBody>
      </p:sp>
    </p:spTree>
    <p:extLst>
      <p:ext uri="{BB962C8B-B14F-4D97-AF65-F5344CB8AC3E}">
        <p14:creationId xmlns:p14="http://schemas.microsoft.com/office/powerpoint/2010/main" val="144892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ma e image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1F4B161-F60C-EEA6-BD36-4874C5B99553}"/>
              </a:ext>
            </a:extLst>
          </p:cNvPr>
          <p:cNvSpPr>
            <a:spLocks noGrp="1"/>
          </p:cNvSpPr>
          <p:nvPr>
            <p:ph type="pic" sz="quarter" idx="11" hasCustomPrompt="1"/>
          </p:nvPr>
        </p:nvSpPr>
        <p:spPr>
          <a:xfrm>
            <a:off x="4255712" y="1486949"/>
            <a:ext cx="4251480" cy="2837434"/>
          </a:xfrm>
        </p:spPr>
        <p:txBody>
          <a:bodyPr>
            <a:normAutofit/>
          </a:bodyPr>
          <a:lstStyle>
            <a:lvl1pPr marL="0" indent="0" algn="ctr">
              <a:buNone/>
              <a:defRPr sz="1065">
                <a:solidFill>
                  <a:schemeClr val="bg1">
                    <a:lumMod val="50000"/>
                  </a:schemeClr>
                </a:solidFill>
              </a:defRPr>
            </a:lvl1pPr>
          </a:lstStyle>
          <a:p>
            <a:r>
              <a:rPr lang="es-ES_tradnl"/>
              <a:t>Contenedor de imagen</a:t>
            </a:r>
          </a:p>
        </p:txBody>
      </p:sp>
      <p:sp>
        <p:nvSpPr>
          <p:cNvPr id="3" name="Subtitle 2">
            <a:extLst>
              <a:ext uri="{FF2B5EF4-FFF2-40B4-BE49-F238E27FC236}">
                <a16:creationId xmlns:a16="http://schemas.microsoft.com/office/drawing/2014/main" id="{1639312C-F937-E781-E261-089C3D669064}"/>
              </a:ext>
            </a:extLst>
          </p:cNvPr>
          <p:cNvSpPr>
            <a:spLocks noGrp="1"/>
          </p:cNvSpPr>
          <p:nvPr>
            <p:ph type="subTitle" idx="1" hasCustomPrompt="1"/>
          </p:nvPr>
        </p:nvSpPr>
        <p:spPr>
          <a:xfrm>
            <a:off x="937673" y="1724184"/>
            <a:ext cx="2560792" cy="2435988"/>
          </a:xfrm>
        </p:spPr>
        <p:txBody>
          <a:bodyPr/>
          <a:lstStyle>
            <a:lvl1pPr marL="0" indent="0" algn="l">
              <a:lnSpc>
                <a:spcPct val="100000"/>
              </a:lnSpc>
              <a:buNone/>
              <a:defRPr sz="913">
                <a:solidFill>
                  <a:schemeClr val="bg1">
                    <a:lumMod val="50000"/>
                  </a:schemeClr>
                </a:solidFill>
              </a:defRPr>
            </a:lvl1pPr>
            <a:lvl2pPr marL="347929" indent="0" algn="ctr">
              <a:buNone/>
              <a:defRPr sz="1522"/>
            </a:lvl2pPr>
            <a:lvl3pPr marL="695858" indent="0" algn="ctr">
              <a:buNone/>
              <a:defRPr sz="1370"/>
            </a:lvl3pPr>
            <a:lvl4pPr marL="1043788" indent="0" algn="ctr">
              <a:buNone/>
              <a:defRPr sz="1218"/>
            </a:lvl4pPr>
            <a:lvl5pPr marL="1391717" indent="0" algn="ctr">
              <a:buNone/>
              <a:defRPr sz="1218"/>
            </a:lvl5pPr>
            <a:lvl6pPr marL="1739646" indent="0" algn="ctr">
              <a:buNone/>
              <a:defRPr sz="1218"/>
            </a:lvl6pPr>
            <a:lvl7pPr marL="2087575" indent="0" algn="ctr">
              <a:buNone/>
              <a:defRPr sz="1218"/>
            </a:lvl7pPr>
            <a:lvl8pPr marL="2435504" indent="0" algn="ctr">
              <a:buNone/>
              <a:defRPr sz="1218"/>
            </a:lvl8pPr>
            <a:lvl9pPr marL="2783434" indent="0" algn="ctr">
              <a:buNone/>
              <a:defRPr sz="1218"/>
            </a:lvl9pPr>
          </a:lstStyle>
          <a:p>
            <a:r>
              <a:rPr lang="es-ES_tradnl" noProof="0" err="1"/>
              <a:t>Lorem</a:t>
            </a:r>
            <a:r>
              <a:rPr lang="es-ES_tradnl" noProof="0"/>
              <a:t> </a:t>
            </a:r>
            <a:r>
              <a:rPr lang="es-ES_tradnl" noProof="0" err="1"/>
              <a:t>ipsum</a:t>
            </a:r>
            <a:r>
              <a:rPr lang="es-ES_tradnl" noProof="0"/>
              <a:t> dolor </a:t>
            </a:r>
            <a:r>
              <a:rPr lang="es-ES_tradnl" noProof="0" err="1"/>
              <a:t>sit</a:t>
            </a:r>
            <a:r>
              <a:rPr lang="es-ES_tradnl" noProof="0"/>
              <a:t> </a:t>
            </a:r>
            <a:r>
              <a:rPr lang="es-ES_tradnl" noProof="0" err="1"/>
              <a:t>amet</a:t>
            </a:r>
            <a:r>
              <a:rPr lang="es-ES_tradnl" noProof="0"/>
              <a:t>, </a:t>
            </a:r>
          </a:p>
          <a:p>
            <a:r>
              <a:rPr lang="es-ES_tradnl" noProof="0" err="1"/>
              <a:t>consectetuer</a:t>
            </a:r>
            <a:r>
              <a:rPr lang="es-ES_tradnl" noProof="0"/>
              <a:t> </a:t>
            </a:r>
            <a:r>
              <a:rPr lang="es-ES_tradnl" noProof="0" err="1"/>
              <a:t>adipiscing</a:t>
            </a:r>
            <a:r>
              <a:rPr lang="es-ES_tradnl" noProof="0"/>
              <a:t> </a:t>
            </a:r>
            <a:r>
              <a:rPr lang="es-ES_tradnl" noProof="0" err="1"/>
              <a:t>elit</a:t>
            </a:r>
            <a:r>
              <a:rPr lang="es-ES_tradnl" noProof="0"/>
              <a:t>. </a:t>
            </a:r>
            <a:r>
              <a:rPr lang="es-ES_tradnl" noProof="0" err="1"/>
              <a:t>Aenean</a:t>
            </a:r>
            <a:r>
              <a:rPr lang="es-ES_tradnl" noProof="0"/>
              <a:t> commodo </a:t>
            </a:r>
            <a:r>
              <a:rPr lang="es-ES_tradnl" noProof="0" err="1"/>
              <a:t>ligula</a:t>
            </a:r>
            <a:r>
              <a:rPr lang="es-ES_tradnl" noProof="0"/>
              <a:t> </a:t>
            </a:r>
            <a:r>
              <a:rPr lang="es-ES_tradnl" noProof="0" err="1"/>
              <a:t>eget</a:t>
            </a:r>
            <a:r>
              <a:rPr lang="es-ES_tradnl" noProof="0"/>
              <a:t> dolor. </a:t>
            </a:r>
            <a:r>
              <a:rPr lang="es-ES_tradnl" noProof="0" err="1"/>
              <a:t>Aenean</a:t>
            </a:r>
            <a:r>
              <a:rPr lang="es-ES_tradnl" noProof="0"/>
              <a:t> </a:t>
            </a:r>
            <a:r>
              <a:rPr lang="es-ES_tradnl" noProof="0" err="1"/>
              <a:t>massa</a:t>
            </a:r>
            <a:r>
              <a:rPr lang="es-ES_tradnl" noProof="0"/>
              <a:t>. Cum </a:t>
            </a:r>
            <a:r>
              <a:rPr lang="es-ES_tradnl" noProof="0" err="1"/>
              <a:t>sociis</a:t>
            </a:r>
            <a:r>
              <a:rPr lang="es-ES_tradnl" noProof="0"/>
              <a:t> </a:t>
            </a:r>
            <a:r>
              <a:rPr lang="es-ES_tradnl" noProof="0" err="1"/>
              <a:t>natoque</a:t>
            </a:r>
            <a:r>
              <a:rPr lang="es-ES_tradnl" noProof="0"/>
              <a:t> </a:t>
            </a:r>
            <a:r>
              <a:rPr lang="es-ES_tradnl" noProof="0" err="1"/>
              <a:t>penatibus</a:t>
            </a:r>
            <a:r>
              <a:rPr lang="es-ES_tradnl" noProof="0"/>
              <a:t> et </a:t>
            </a:r>
            <a:r>
              <a:rPr lang="es-ES_tradnl" noProof="0" err="1"/>
              <a:t>magnis</a:t>
            </a:r>
            <a:r>
              <a:rPr lang="es-ES_tradnl" noProof="0"/>
              <a:t> </a:t>
            </a:r>
            <a:r>
              <a:rPr lang="es-ES_tradnl" noProof="0" err="1"/>
              <a:t>dis</a:t>
            </a:r>
            <a:r>
              <a:rPr lang="es-ES_tradnl" noProof="0"/>
              <a:t> </a:t>
            </a:r>
            <a:r>
              <a:rPr lang="es-ES_tradnl" noProof="0" err="1"/>
              <a:t>parturient</a:t>
            </a:r>
            <a:r>
              <a:rPr lang="es-ES_tradnl" noProof="0"/>
              <a:t> montes, </a:t>
            </a:r>
            <a:r>
              <a:rPr lang="es-ES_tradnl" noProof="0" err="1"/>
              <a:t>nascetur</a:t>
            </a:r>
            <a:r>
              <a:rPr lang="es-ES_tradnl" noProof="0"/>
              <a:t> </a:t>
            </a:r>
            <a:r>
              <a:rPr lang="es-ES_tradnl" noProof="0" err="1"/>
              <a:t>ridiculus</a:t>
            </a:r>
            <a:r>
              <a:rPr lang="es-ES_tradnl" noProof="0"/>
              <a:t> mus. </a:t>
            </a:r>
            <a:r>
              <a:rPr lang="es-ES_tradnl" noProof="0" err="1"/>
              <a:t>Donec</a:t>
            </a:r>
            <a:r>
              <a:rPr lang="es-ES_tradnl" noProof="0"/>
              <a:t> </a:t>
            </a:r>
            <a:r>
              <a:rPr lang="es-ES_tradnl" noProof="0" err="1"/>
              <a:t>quam</a:t>
            </a:r>
            <a:r>
              <a:rPr lang="es-ES_tradnl" noProof="0"/>
              <a:t> </a:t>
            </a:r>
            <a:r>
              <a:rPr lang="es-ES_tradnl" noProof="0" err="1"/>
              <a:t>felis</a:t>
            </a:r>
            <a:r>
              <a:rPr lang="es-ES_tradnl" noProof="0"/>
              <a:t>, </a:t>
            </a:r>
            <a:r>
              <a:rPr lang="es-ES_tradnl" noProof="0" err="1"/>
              <a:t>ultricies</a:t>
            </a:r>
            <a:r>
              <a:rPr lang="es-ES_tradnl" noProof="0"/>
              <a:t> </a:t>
            </a:r>
            <a:r>
              <a:rPr lang="es-ES_tradnl" noProof="0" err="1"/>
              <a:t>nec</a:t>
            </a:r>
            <a:r>
              <a:rPr lang="es-ES_tradnl" noProof="0"/>
              <a:t>, </a:t>
            </a:r>
            <a:r>
              <a:rPr lang="es-ES_tradnl" noProof="0" err="1"/>
              <a:t>pellentesque</a:t>
            </a:r>
            <a:r>
              <a:rPr lang="es-ES_tradnl" noProof="0"/>
              <a:t> </a:t>
            </a:r>
            <a:r>
              <a:rPr lang="es-ES_tradnl" noProof="0" err="1"/>
              <a:t>eu</a:t>
            </a:r>
            <a:r>
              <a:rPr lang="es-ES_tradnl" noProof="0"/>
              <a:t>, </a:t>
            </a:r>
            <a:r>
              <a:rPr lang="es-ES_tradnl" noProof="0" err="1"/>
              <a:t>pretium</a:t>
            </a:r>
            <a:r>
              <a:rPr lang="es-ES_tradnl" noProof="0"/>
              <a:t> quis, </a:t>
            </a:r>
            <a:r>
              <a:rPr lang="es-ES_tradnl" noProof="0" err="1"/>
              <a:t>sem</a:t>
            </a:r>
            <a:r>
              <a:rPr lang="es-ES_tradnl" noProof="0"/>
              <a:t>. </a:t>
            </a:r>
            <a:r>
              <a:rPr lang="es-ES_tradnl" noProof="0" err="1"/>
              <a:t>Nulla</a:t>
            </a:r>
            <a:r>
              <a:rPr lang="es-ES_tradnl" noProof="0"/>
              <a:t> </a:t>
            </a:r>
            <a:r>
              <a:rPr lang="es-ES_tradnl" noProof="0" err="1"/>
              <a:t>consequat</a:t>
            </a:r>
            <a:r>
              <a:rPr lang="es-ES_tradnl" noProof="0"/>
              <a:t> </a:t>
            </a:r>
            <a:r>
              <a:rPr lang="es-ES_tradnl" noProof="0" err="1"/>
              <a:t>massa</a:t>
            </a:r>
            <a:r>
              <a:rPr lang="es-ES_tradnl" noProof="0"/>
              <a:t> quis </a:t>
            </a:r>
            <a:r>
              <a:rPr lang="es-ES_tradnl" noProof="0" err="1"/>
              <a:t>enim</a:t>
            </a:r>
            <a:r>
              <a:rPr lang="es-ES_tradnl" noProof="0"/>
              <a:t>.</a:t>
            </a:r>
          </a:p>
          <a:p>
            <a:r>
              <a:rPr lang="es-ES_tradnl" noProof="0" err="1"/>
              <a:t>Donec</a:t>
            </a:r>
            <a:r>
              <a:rPr lang="es-ES_tradnl" noProof="0"/>
              <a:t> </a:t>
            </a:r>
            <a:r>
              <a:rPr lang="es-ES_tradnl" noProof="0" err="1"/>
              <a:t>pede</a:t>
            </a:r>
            <a:r>
              <a:rPr lang="es-ES_tradnl" noProof="0"/>
              <a:t> justo, </a:t>
            </a:r>
            <a:r>
              <a:rPr lang="es-ES_tradnl" noProof="0" err="1"/>
              <a:t>fringilla</a:t>
            </a:r>
            <a:r>
              <a:rPr lang="es-ES_tradnl" noProof="0"/>
              <a:t> </a:t>
            </a:r>
            <a:r>
              <a:rPr lang="es-ES_tradnl" noProof="0" err="1"/>
              <a:t>vel</a:t>
            </a:r>
            <a:r>
              <a:rPr lang="es-ES_tradnl" noProof="0"/>
              <a:t>, </a:t>
            </a:r>
            <a:r>
              <a:rPr lang="es-ES_tradnl" noProof="0" err="1"/>
              <a:t>aliquet</a:t>
            </a:r>
            <a:r>
              <a:rPr lang="es-ES_tradnl" noProof="0"/>
              <a:t> </a:t>
            </a:r>
            <a:r>
              <a:rPr lang="es-ES_tradnl" noProof="0" err="1"/>
              <a:t>nec</a:t>
            </a:r>
            <a:r>
              <a:rPr lang="es-ES_tradnl" noProof="0"/>
              <a:t>, </a:t>
            </a:r>
            <a:r>
              <a:rPr lang="es-ES_tradnl" noProof="0" err="1"/>
              <a:t>vulputate</a:t>
            </a:r>
            <a:r>
              <a:rPr lang="es-ES_tradnl" noProof="0"/>
              <a:t> </a:t>
            </a:r>
            <a:r>
              <a:rPr lang="es-ES_tradnl" noProof="0" err="1"/>
              <a:t>eget</a:t>
            </a:r>
            <a:r>
              <a:rPr lang="es-ES_tradnl" noProof="0"/>
              <a:t>, </a:t>
            </a:r>
            <a:r>
              <a:rPr lang="es-ES_tradnl" noProof="0" err="1"/>
              <a:t>arcu</a:t>
            </a:r>
            <a:r>
              <a:rPr lang="es-ES_tradnl" noProof="0"/>
              <a:t>. In </a:t>
            </a:r>
            <a:r>
              <a:rPr lang="es-ES_tradnl" noProof="0" err="1"/>
              <a:t>enim</a:t>
            </a:r>
            <a:r>
              <a:rPr lang="es-ES_tradnl" noProof="0"/>
              <a:t> justo, </a:t>
            </a:r>
            <a:r>
              <a:rPr lang="es-ES_tradnl" noProof="0" err="1"/>
              <a:t>rhoncus</a:t>
            </a:r>
            <a:r>
              <a:rPr lang="es-ES_tradnl" noProof="0"/>
              <a:t> ut, </a:t>
            </a:r>
            <a:r>
              <a:rPr lang="es-ES_tradnl" noProof="0" err="1"/>
              <a:t>imperdiet</a:t>
            </a:r>
            <a:r>
              <a:rPr lang="es-ES_tradnl" noProof="0"/>
              <a:t> a, </a:t>
            </a:r>
            <a:r>
              <a:rPr lang="es-ES_tradnl" noProof="0" err="1"/>
              <a:t>venenatis</a:t>
            </a:r>
            <a:r>
              <a:rPr lang="es-ES_tradnl" noProof="0"/>
              <a:t> vitae, justo. </a:t>
            </a:r>
            <a:r>
              <a:rPr lang="es-ES_tradnl" noProof="0" err="1"/>
              <a:t>Nullam</a:t>
            </a:r>
            <a:r>
              <a:rPr lang="es-ES_tradnl" noProof="0"/>
              <a:t> </a:t>
            </a:r>
            <a:r>
              <a:rPr lang="es-ES_tradnl" noProof="0" err="1"/>
              <a:t>dictum</a:t>
            </a:r>
            <a:r>
              <a:rPr lang="es-ES_tradnl" noProof="0"/>
              <a:t> </a:t>
            </a:r>
            <a:r>
              <a:rPr lang="es-ES_tradnl" noProof="0" err="1"/>
              <a:t>felis</a:t>
            </a:r>
            <a:r>
              <a:rPr lang="es-ES_tradnl" noProof="0"/>
              <a:t> </a:t>
            </a:r>
            <a:r>
              <a:rPr lang="es-ES_tradnl" noProof="0" err="1"/>
              <a:t>eu</a:t>
            </a:r>
            <a:r>
              <a:rPr lang="es-ES_tradnl" noProof="0"/>
              <a:t> </a:t>
            </a:r>
            <a:r>
              <a:rPr lang="es-ES_tradnl" noProof="0" err="1"/>
              <a:t>pede</a:t>
            </a:r>
            <a:r>
              <a:rPr lang="es-ES_tradnl" noProof="0"/>
              <a:t> </a:t>
            </a:r>
            <a:r>
              <a:rPr lang="es-ES_tradnl" noProof="0" err="1"/>
              <a:t>mollis</a:t>
            </a:r>
            <a:r>
              <a:rPr lang="es-ES_tradnl" noProof="0"/>
              <a:t> </a:t>
            </a:r>
            <a:r>
              <a:rPr lang="es-ES_tradnl" noProof="0" err="1"/>
              <a:t>pretium</a:t>
            </a:r>
            <a:r>
              <a:rPr lang="es-ES_tradnl" noProof="0"/>
              <a:t>. </a:t>
            </a:r>
            <a:r>
              <a:rPr lang="es-ES_tradnl" noProof="0" err="1"/>
              <a:t>Integer</a:t>
            </a:r>
            <a:r>
              <a:rPr lang="es-ES_tradnl" noProof="0"/>
              <a:t> </a:t>
            </a:r>
            <a:r>
              <a:rPr lang="es-ES_tradnl" noProof="0" err="1"/>
              <a:t>tincidunt</a:t>
            </a:r>
            <a:r>
              <a:rPr lang="es-ES_tradnl" noProof="0"/>
              <a:t>. </a:t>
            </a:r>
          </a:p>
          <a:p>
            <a:r>
              <a:rPr lang="es-ES_tradnl" noProof="0"/>
              <a:t>Cras </a:t>
            </a:r>
            <a:r>
              <a:rPr lang="es-ES_tradnl" noProof="0" err="1"/>
              <a:t>dapibus</a:t>
            </a:r>
            <a:r>
              <a:rPr lang="es-ES_tradnl" noProof="0"/>
              <a:t>. </a:t>
            </a:r>
            <a:r>
              <a:rPr lang="es-ES_tradnl" noProof="0" err="1"/>
              <a:t>Vivamus</a:t>
            </a:r>
            <a:r>
              <a:rPr lang="es-ES_tradnl" noProof="0"/>
              <a:t> </a:t>
            </a:r>
            <a:r>
              <a:rPr lang="es-ES_tradnl" noProof="0" err="1"/>
              <a:t>elementum</a:t>
            </a:r>
            <a:r>
              <a:rPr lang="es-ES_tradnl" noProof="0"/>
              <a:t> </a:t>
            </a:r>
            <a:r>
              <a:rPr lang="es-ES_tradnl" noProof="0" err="1"/>
              <a:t>semper</a:t>
            </a:r>
            <a:r>
              <a:rPr lang="es-ES_tradnl" noProof="0"/>
              <a:t> </a:t>
            </a:r>
            <a:r>
              <a:rPr lang="es-ES_tradnl" noProof="0" err="1"/>
              <a:t>nisi</a:t>
            </a:r>
            <a:r>
              <a:rPr lang="es-ES_tradnl" noProof="0"/>
              <a:t>. </a:t>
            </a:r>
            <a:r>
              <a:rPr lang="es-ES_tradnl" noProof="0" err="1"/>
              <a:t>Aenean</a:t>
            </a:r>
            <a:r>
              <a:rPr lang="es-ES_tradnl" noProof="0"/>
              <a:t> </a:t>
            </a:r>
            <a:r>
              <a:rPr lang="es-ES_tradnl" noProof="0" err="1"/>
              <a:t>vulputate</a:t>
            </a:r>
            <a:r>
              <a:rPr lang="es-ES_tradnl" noProof="0"/>
              <a:t> </a:t>
            </a:r>
            <a:r>
              <a:rPr lang="es-ES_tradnl" noProof="0" err="1"/>
              <a:t>eleifend</a:t>
            </a:r>
            <a:r>
              <a:rPr lang="es-ES_tradnl" noProof="0"/>
              <a:t> </a:t>
            </a:r>
            <a:r>
              <a:rPr lang="es-ES_tradnl" noProof="0" err="1"/>
              <a:t>tellus</a:t>
            </a:r>
            <a:r>
              <a:rPr lang="es-ES_tradnl" noProof="0"/>
              <a:t>. </a:t>
            </a:r>
            <a:r>
              <a:rPr lang="es-ES_tradnl" noProof="0" err="1"/>
              <a:t>Aenean</a:t>
            </a:r>
            <a:r>
              <a:rPr lang="es-ES_tradnl" noProof="0"/>
              <a:t> leo </a:t>
            </a:r>
            <a:r>
              <a:rPr lang="es-ES_tradnl" noProof="0" err="1"/>
              <a:t>ligula</a:t>
            </a:r>
            <a:r>
              <a:rPr lang="es-ES_tradnl" noProof="0"/>
              <a:t>, </a:t>
            </a:r>
            <a:r>
              <a:rPr lang="es-ES_tradnl" noProof="0" err="1"/>
              <a:t>porttitor</a:t>
            </a:r>
            <a:r>
              <a:rPr lang="es-ES_tradnl" noProof="0"/>
              <a:t> </a:t>
            </a:r>
            <a:r>
              <a:rPr lang="es-ES_tradnl" noProof="0" err="1"/>
              <a:t>eu</a:t>
            </a:r>
            <a:r>
              <a:rPr lang="es-ES_tradnl" noProof="0"/>
              <a:t>, </a:t>
            </a:r>
            <a:r>
              <a:rPr lang="es-ES_tradnl" noProof="0" err="1"/>
              <a:t>consequat</a:t>
            </a:r>
            <a:r>
              <a:rPr lang="es-ES_tradnl" noProof="0"/>
              <a:t> vitae, </a:t>
            </a:r>
            <a:r>
              <a:rPr lang="es-ES_tradnl" noProof="0" err="1"/>
              <a:t>eleifend</a:t>
            </a:r>
            <a:r>
              <a:rPr lang="es-ES_tradnl" noProof="0"/>
              <a:t> ac, </a:t>
            </a:r>
            <a:r>
              <a:rPr lang="es-ES_tradnl" noProof="0" err="1"/>
              <a:t>enim</a:t>
            </a:r>
            <a:r>
              <a:rPr lang="es-ES_tradnl" noProof="0"/>
              <a:t>.</a:t>
            </a:r>
          </a:p>
        </p:txBody>
      </p:sp>
      <p:grpSp>
        <p:nvGrpSpPr>
          <p:cNvPr id="10" name="Group 9">
            <a:extLst>
              <a:ext uri="{FF2B5EF4-FFF2-40B4-BE49-F238E27FC236}">
                <a16:creationId xmlns:a16="http://schemas.microsoft.com/office/drawing/2014/main" id="{F67F3631-9412-A143-52C4-7C5A60F95727}"/>
              </a:ext>
            </a:extLst>
          </p:cNvPr>
          <p:cNvGrpSpPr/>
          <p:nvPr userDrawn="1"/>
        </p:nvGrpSpPr>
        <p:grpSpPr>
          <a:xfrm>
            <a:off x="-1" y="5148873"/>
            <a:ext cx="9278939" cy="70827"/>
            <a:chOff x="-1" y="6675929"/>
            <a:chExt cx="7501317" cy="182071"/>
          </a:xfrm>
        </p:grpSpPr>
        <p:sp>
          <p:nvSpPr>
            <p:cNvPr id="7" name="Rectangle 6">
              <a:extLst>
                <a:ext uri="{FF2B5EF4-FFF2-40B4-BE49-F238E27FC236}">
                  <a16:creationId xmlns:a16="http://schemas.microsoft.com/office/drawing/2014/main" id="{4040BE3D-6C5C-AFC4-C921-A789C099B6F1}"/>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8" name="Rectangle 7">
              <a:extLst>
                <a:ext uri="{FF2B5EF4-FFF2-40B4-BE49-F238E27FC236}">
                  <a16:creationId xmlns:a16="http://schemas.microsoft.com/office/drawing/2014/main" id="{CABAD051-BE95-434D-2D79-7DB0037BDC2B}"/>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9" name="Rectangle 8">
              <a:extLst>
                <a:ext uri="{FF2B5EF4-FFF2-40B4-BE49-F238E27FC236}">
                  <a16:creationId xmlns:a16="http://schemas.microsoft.com/office/drawing/2014/main" id="{FCB87242-EAB0-E81E-E2AC-DDD64B7B3F53}"/>
                </a:ext>
              </a:extLst>
            </p:cNvPr>
            <p:cNvSpPr/>
            <p:nvPr userDrawn="1"/>
          </p:nvSpPr>
          <p:spPr>
            <a:xfrm>
              <a:off x="5000877"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grpSp>
      <p:grpSp>
        <p:nvGrpSpPr>
          <p:cNvPr id="11" name="Group 10">
            <a:extLst>
              <a:ext uri="{FF2B5EF4-FFF2-40B4-BE49-F238E27FC236}">
                <a16:creationId xmlns:a16="http://schemas.microsoft.com/office/drawing/2014/main" id="{5FF4F873-CE37-0DF9-1937-DAEDB5DA6E5E}"/>
              </a:ext>
            </a:extLst>
          </p:cNvPr>
          <p:cNvGrpSpPr/>
          <p:nvPr userDrawn="1"/>
        </p:nvGrpSpPr>
        <p:grpSpPr>
          <a:xfrm>
            <a:off x="953947" y="386922"/>
            <a:ext cx="399521" cy="48375"/>
            <a:chOff x="-1" y="6675929"/>
            <a:chExt cx="7501318" cy="182071"/>
          </a:xfrm>
        </p:grpSpPr>
        <p:sp>
          <p:nvSpPr>
            <p:cNvPr id="12" name="Rectangle 11">
              <a:extLst>
                <a:ext uri="{FF2B5EF4-FFF2-40B4-BE49-F238E27FC236}">
                  <a16:creationId xmlns:a16="http://schemas.microsoft.com/office/drawing/2014/main" id="{9B9C07F5-04FD-A7F3-D583-5BEC7128F1A1}"/>
                </a:ext>
              </a:extLst>
            </p:cNvPr>
            <p:cNvSpPr/>
            <p:nvPr userDrawn="1"/>
          </p:nvSpPr>
          <p:spPr>
            <a:xfrm>
              <a:off x="-1" y="6675929"/>
              <a:ext cx="2500439" cy="182071"/>
            </a:xfrm>
            <a:prstGeom prst="rect">
              <a:avLst/>
            </a:prstGeom>
            <a:solidFill>
              <a:srgbClr val="FF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13" name="Rectangle 12">
              <a:extLst>
                <a:ext uri="{FF2B5EF4-FFF2-40B4-BE49-F238E27FC236}">
                  <a16:creationId xmlns:a16="http://schemas.microsoft.com/office/drawing/2014/main" id="{2B2CAD9C-872A-B3A8-BC21-9B4300E3DB33}"/>
                </a:ext>
              </a:extLst>
            </p:cNvPr>
            <p:cNvSpPr/>
            <p:nvPr userDrawn="1"/>
          </p:nvSpPr>
          <p:spPr>
            <a:xfrm>
              <a:off x="2500438" y="6675929"/>
              <a:ext cx="2500439" cy="182071"/>
            </a:xfrm>
            <a:prstGeom prst="rect">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sp>
          <p:nvSpPr>
            <p:cNvPr id="14" name="Rectangle 13">
              <a:extLst>
                <a:ext uri="{FF2B5EF4-FFF2-40B4-BE49-F238E27FC236}">
                  <a16:creationId xmlns:a16="http://schemas.microsoft.com/office/drawing/2014/main" id="{CA701EAF-8D12-3E29-5601-A61B8F877A3D}"/>
                </a:ext>
              </a:extLst>
            </p:cNvPr>
            <p:cNvSpPr/>
            <p:nvPr userDrawn="1"/>
          </p:nvSpPr>
          <p:spPr>
            <a:xfrm>
              <a:off x="5000878" y="6675929"/>
              <a:ext cx="2500439" cy="182071"/>
            </a:xfrm>
            <a:prstGeom prst="rect">
              <a:avLst/>
            </a:prstGeom>
            <a:solidFill>
              <a:srgbClr val="E3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22"/>
            </a:p>
          </p:txBody>
        </p:sp>
      </p:grpSp>
      <p:pic>
        <p:nvPicPr>
          <p:cNvPr id="20" name="Imagen 2" descr="Texto&#10;&#10;Descripción generada automáticamente">
            <a:extLst>
              <a:ext uri="{FF2B5EF4-FFF2-40B4-BE49-F238E27FC236}">
                <a16:creationId xmlns:a16="http://schemas.microsoft.com/office/drawing/2014/main" id="{18F59B0F-C175-F2A6-4EDD-EAFEB1774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1027" y="390006"/>
            <a:ext cx="2947911" cy="512629"/>
          </a:xfrm>
          <a:prstGeom prst="rect">
            <a:avLst/>
          </a:prstGeom>
        </p:spPr>
      </p:pic>
      <p:sp>
        <p:nvSpPr>
          <p:cNvPr id="2" name="Title 1">
            <a:extLst>
              <a:ext uri="{FF2B5EF4-FFF2-40B4-BE49-F238E27FC236}">
                <a16:creationId xmlns:a16="http://schemas.microsoft.com/office/drawing/2014/main" id="{3FCD9574-95BB-F01C-1095-E8599B733158}"/>
              </a:ext>
            </a:extLst>
          </p:cNvPr>
          <p:cNvSpPr>
            <a:spLocks noGrp="1"/>
          </p:cNvSpPr>
          <p:nvPr>
            <p:ph type="ctrTitle" hasCustomPrompt="1"/>
          </p:nvPr>
        </p:nvSpPr>
        <p:spPr>
          <a:xfrm>
            <a:off x="937674" y="1217559"/>
            <a:ext cx="2560792" cy="445079"/>
          </a:xfrm>
        </p:spPr>
        <p:txBody>
          <a:bodyPr anchor="b">
            <a:normAutofit/>
          </a:bodyPr>
          <a:lstStyle>
            <a:lvl1pPr algn="l">
              <a:lnSpc>
                <a:spcPct val="100000"/>
              </a:lnSpc>
              <a:defRPr sz="1826"/>
            </a:lvl1pPr>
          </a:lstStyle>
          <a:p>
            <a:r>
              <a:rPr lang="es-ES_tradnl" noProof="0"/>
              <a:t>Titular</a:t>
            </a:r>
          </a:p>
        </p:txBody>
      </p:sp>
      <p:sp>
        <p:nvSpPr>
          <p:cNvPr id="4" name="Text Placeholder 15">
            <a:extLst>
              <a:ext uri="{FF2B5EF4-FFF2-40B4-BE49-F238E27FC236}">
                <a16:creationId xmlns:a16="http://schemas.microsoft.com/office/drawing/2014/main" id="{8BD7F604-6673-7BEF-28E1-3D9B60F8DFFF}"/>
              </a:ext>
            </a:extLst>
          </p:cNvPr>
          <p:cNvSpPr>
            <a:spLocks noGrp="1"/>
          </p:cNvSpPr>
          <p:nvPr>
            <p:ph type="body" sz="quarter" idx="12" hasCustomPrompt="1"/>
          </p:nvPr>
        </p:nvSpPr>
        <p:spPr>
          <a:xfrm>
            <a:off x="885887" y="445091"/>
            <a:ext cx="4975167" cy="172782"/>
          </a:xfrm>
        </p:spPr>
        <p:txBody>
          <a:bodyPr>
            <a:noAutofit/>
          </a:bodyPr>
          <a:lstStyle>
            <a:lvl1pPr marL="0" indent="0" algn="l">
              <a:buNone/>
              <a:defRPr sz="761"/>
            </a:lvl1pPr>
            <a:lvl2pPr marL="347929" indent="0">
              <a:buNone/>
              <a:defRPr sz="913"/>
            </a:lvl2pPr>
            <a:lvl3pPr marL="695858" indent="0">
              <a:buNone/>
              <a:defRPr sz="913"/>
            </a:lvl3pPr>
            <a:lvl4pPr marL="1043788" indent="0">
              <a:buNone/>
              <a:defRPr sz="913"/>
            </a:lvl4pPr>
            <a:lvl5pPr marL="1391717" indent="0">
              <a:buNone/>
              <a:defRPr sz="913"/>
            </a:lvl5pPr>
          </a:lstStyle>
          <a:p>
            <a:pPr lvl="0"/>
            <a:r>
              <a:rPr lang="es-ES_tradnl" noProof="0"/>
              <a:t>Titular de diapositiva</a:t>
            </a:r>
          </a:p>
        </p:txBody>
      </p:sp>
    </p:spTree>
    <p:extLst>
      <p:ext uri="{BB962C8B-B14F-4D97-AF65-F5344CB8AC3E}">
        <p14:creationId xmlns:p14="http://schemas.microsoft.com/office/powerpoint/2010/main" val="4050776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ido - Vacía">
    <p:bg>
      <p:bgPr>
        <a:solidFill>
          <a:schemeClr val="bg1"/>
        </a:solidFill>
        <a:effectLst/>
      </p:bgPr>
    </p:bg>
    <p:spTree>
      <p:nvGrpSpPr>
        <p:cNvPr id="1" name=""/>
        <p:cNvGrpSpPr/>
        <p:nvPr/>
      </p:nvGrpSpPr>
      <p:grpSpPr>
        <a:xfrm>
          <a:off x="0" y="0"/>
          <a:ext cx="0" cy="0"/>
          <a:chOff x="0" y="0"/>
          <a:chExt cx="0" cy="0"/>
        </a:xfrm>
      </p:grpSpPr>
      <p:sp>
        <p:nvSpPr>
          <p:cNvPr id="10" name="Text Placeholder 19">
            <a:extLst>
              <a:ext uri="{FF2B5EF4-FFF2-40B4-BE49-F238E27FC236}">
                <a16:creationId xmlns:a16="http://schemas.microsoft.com/office/drawing/2014/main" id="{1A42CDCE-22F1-430F-8FEA-A47335056F6D}"/>
              </a:ext>
            </a:extLst>
          </p:cNvPr>
          <p:cNvSpPr>
            <a:spLocks noGrp="1"/>
          </p:cNvSpPr>
          <p:nvPr>
            <p:ph type="body" sz="quarter" idx="11" hasCustomPrompt="1"/>
          </p:nvPr>
        </p:nvSpPr>
        <p:spPr>
          <a:xfrm>
            <a:off x="222129" y="4801603"/>
            <a:ext cx="4421394" cy="277633"/>
          </a:xfrm>
          <a:prstGeom prst="rect">
            <a:avLst/>
          </a:prstGeom>
        </p:spPr>
        <p:txBody>
          <a:bodyPr anchor="b">
            <a:noAutofit/>
          </a:bodyPr>
          <a:lstStyle>
            <a:lvl1pPr marL="0" indent="0" algn="l">
              <a:lnSpc>
                <a:spcPct val="100000"/>
              </a:lnSpc>
              <a:spcBef>
                <a:spcPts val="0"/>
              </a:spcBef>
              <a:buNone/>
              <a:defRPr sz="685">
                <a:solidFill>
                  <a:schemeClr val="tx1"/>
                </a:solidFill>
                <a:latin typeface="+mn-lt"/>
              </a:defRPr>
            </a:lvl1pPr>
          </a:lstStyle>
          <a:p>
            <a:pPr lvl="0"/>
            <a:r>
              <a:rPr lang="es-CO" noProof="0"/>
              <a:t>Fuente y/o notas</a:t>
            </a:r>
          </a:p>
        </p:txBody>
      </p:sp>
      <p:sp>
        <p:nvSpPr>
          <p:cNvPr id="13" name="Text Placeholder 15">
            <a:extLst>
              <a:ext uri="{FF2B5EF4-FFF2-40B4-BE49-F238E27FC236}">
                <a16:creationId xmlns:a16="http://schemas.microsoft.com/office/drawing/2014/main" id="{E1AE1AC0-444D-1711-F969-C32649B83033}"/>
              </a:ext>
            </a:extLst>
          </p:cNvPr>
          <p:cNvSpPr>
            <a:spLocks noGrp="1"/>
          </p:cNvSpPr>
          <p:nvPr>
            <p:ph type="body" sz="quarter" idx="13" hasCustomPrompt="1"/>
          </p:nvPr>
        </p:nvSpPr>
        <p:spPr>
          <a:xfrm>
            <a:off x="885887" y="445091"/>
            <a:ext cx="4975167" cy="172782"/>
          </a:xfrm>
        </p:spPr>
        <p:txBody>
          <a:bodyPr>
            <a:noAutofit/>
          </a:bodyPr>
          <a:lstStyle>
            <a:lvl1pPr marL="0" indent="0" algn="l">
              <a:buNone/>
              <a:defRPr sz="761">
                <a:latin typeface="Gotham" panose="02000504050000020004" pitchFamily="2" charset="0"/>
              </a:defRPr>
            </a:lvl1pPr>
            <a:lvl2pPr marL="347975" indent="0">
              <a:buNone/>
              <a:defRPr sz="913"/>
            </a:lvl2pPr>
            <a:lvl3pPr marL="695950" indent="0">
              <a:buNone/>
              <a:defRPr sz="913"/>
            </a:lvl3pPr>
            <a:lvl4pPr marL="1043925" indent="0">
              <a:buNone/>
              <a:defRPr sz="913"/>
            </a:lvl4pPr>
            <a:lvl5pPr marL="1391900" indent="0">
              <a:buNone/>
              <a:defRPr sz="913"/>
            </a:lvl5pPr>
          </a:lstStyle>
          <a:p>
            <a:pPr lvl="0"/>
            <a:r>
              <a:rPr lang="es-ES_tradnl" noProof="0"/>
              <a:t>Titular de diapositiva</a:t>
            </a:r>
          </a:p>
        </p:txBody>
      </p:sp>
    </p:spTree>
    <p:extLst>
      <p:ext uri="{BB962C8B-B14F-4D97-AF65-F5344CB8AC3E}">
        <p14:creationId xmlns:p14="http://schemas.microsoft.com/office/powerpoint/2010/main" val="132591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8DD29-E65A-2ECF-C393-1ED8B37B13B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4A20FF79-904A-6D33-9006-D575D35BDC27}"/>
              </a:ext>
            </a:extLst>
          </p:cNvPr>
          <p:cNvSpPr>
            <a:spLocks noGrp="1"/>
          </p:cNvSpPr>
          <p:nvPr>
            <p:ph type="dt" sz="half" idx="10"/>
          </p:nvPr>
        </p:nvSpPr>
        <p:spPr/>
        <p:txBody>
          <a:bodyPr/>
          <a:lstStyle/>
          <a:p>
            <a:fld id="{EA925D38-C4F7-4CC2-84DB-B98E89F172B1}" type="datetimeFigureOut">
              <a:rPr lang="es-ES" smtClean="0"/>
              <a:t>29/05/2023</a:t>
            </a:fld>
            <a:endParaRPr lang="es-ES"/>
          </a:p>
        </p:txBody>
      </p:sp>
      <p:sp>
        <p:nvSpPr>
          <p:cNvPr id="4" name="Marcador de pie de página 3">
            <a:extLst>
              <a:ext uri="{FF2B5EF4-FFF2-40B4-BE49-F238E27FC236}">
                <a16:creationId xmlns:a16="http://schemas.microsoft.com/office/drawing/2014/main" id="{E7A1E979-E0C9-3753-E8EA-FA0F443058A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6FD21-7BCE-1840-FB88-3054F028223B}"/>
              </a:ext>
            </a:extLst>
          </p:cNvPr>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384771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412726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3094" y="1301302"/>
            <a:ext cx="8003084" cy="2171250"/>
          </a:xfrm>
        </p:spPr>
        <p:txBody>
          <a:bodyPr anchor="b"/>
          <a:lstStyle>
            <a:lvl1pPr>
              <a:defRPr sz="4567"/>
            </a:lvl1pPr>
          </a:lstStyle>
          <a:p>
            <a:r>
              <a:rPr lang="en-US"/>
              <a:t>Click to edit Master title style</a:t>
            </a:r>
          </a:p>
        </p:txBody>
      </p:sp>
      <p:sp>
        <p:nvSpPr>
          <p:cNvPr id="3" name="Text Placeholder 2"/>
          <p:cNvSpPr>
            <a:spLocks noGrp="1"/>
          </p:cNvSpPr>
          <p:nvPr>
            <p:ph type="body" idx="1"/>
          </p:nvPr>
        </p:nvSpPr>
        <p:spPr>
          <a:xfrm>
            <a:off x="633094" y="3493093"/>
            <a:ext cx="8003084" cy="1141809"/>
          </a:xfrm>
        </p:spPr>
        <p:txBody>
          <a:bodyPr/>
          <a:lstStyle>
            <a:lvl1pPr marL="0" indent="0">
              <a:buNone/>
              <a:defRPr sz="1827">
                <a:solidFill>
                  <a:schemeClr val="tx1">
                    <a:tint val="75000"/>
                  </a:schemeClr>
                </a:solidFill>
              </a:defRPr>
            </a:lvl1pPr>
            <a:lvl2pPr marL="347978" indent="0">
              <a:buNone/>
              <a:defRPr sz="1522">
                <a:solidFill>
                  <a:schemeClr val="tx1">
                    <a:tint val="75000"/>
                  </a:schemeClr>
                </a:solidFill>
              </a:defRPr>
            </a:lvl2pPr>
            <a:lvl3pPr marL="695957" indent="0">
              <a:buNone/>
              <a:defRPr sz="1370">
                <a:solidFill>
                  <a:schemeClr val="tx1">
                    <a:tint val="75000"/>
                  </a:schemeClr>
                </a:solidFill>
              </a:defRPr>
            </a:lvl3pPr>
            <a:lvl4pPr marL="1043935" indent="0">
              <a:buNone/>
              <a:defRPr sz="1218">
                <a:solidFill>
                  <a:schemeClr val="tx1">
                    <a:tint val="75000"/>
                  </a:schemeClr>
                </a:solidFill>
              </a:defRPr>
            </a:lvl4pPr>
            <a:lvl5pPr marL="1391913" indent="0">
              <a:buNone/>
              <a:defRPr sz="1218">
                <a:solidFill>
                  <a:schemeClr val="tx1">
                    <a:tint val="75000"/>
                  </a:schemeClr>
                </a:solidFill>
              </a:defRPr>
            </a:lvl5pPr>
            <a:lvl6pPr marL="1739891" indent="0">
              <a:buNone/>
              <a:defRPr sz="1218">
                <a:solidFill>
                  <a:schemeClr val="tx1">
                    <a:tint val="75000"/>
                  </a:schemeClr>
                </a:solidFill>
              </a:defRPr>
            </a:lvl6pPr>
            <a:lvl7pPr marL="2087869" indent="0">
              <a:buNone/>
              <a:defRPr sz="1218">
                <a:solidFill>
                  <a:schemeClr val="tx1">
                    <a:tint val="75000"/>
                  </a:schemeClr>
                </a:solidFill>
              </a:defRPr>
            </a:lvl7pPr>
            <a:lvl8pPr marL="2435847" indent="0">
              <a:buNone/>
              <a:defRPr sz="1218">
                <a:solidFill>
                  <a:schemeClr val="tx1">
                    <a:tint val="75000"/>
                  </a:schemeClr>
                </a:solidFill>
              </a:defRPr>
            </a:lvl8pPr>
            <a:lvl9pPr marL="2783825" indent="0">
              <a:buNone/>
              <a:defRPr sz="12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6083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3094" y="1301301"/>
            <a:ext cx="8003084" cy="2171250"/>
          </a:xfrm>
        </p:spPr>
        <p:txBody>
          <a:bodyPr anchor="b"/>
          <a:lstStyle>
            <a:lvl1pPr>
              <a:defRPr sz="4567"/>
            </a:lvl1pPr>
          </a:lstStyle>
          <a:p>
            <a:r>
              <a:rPr lang="en-US"/>
              <a:t>Click to edit Master title style</a:t>
            </a:r>
          </a:p>
        </p:txBody>
      </p:sp>
      <p:sp>
        <p:nvSpPr>
          <p:cNvPr id="3" name="Text Placeholder 2"/>
          <p:cNvSpPr>
            <a:spLocks noGrp="1"/>
          </p:cNvSpPr>
          <p:nvPr>
            <p:ph type="body" idx="1"/>
          </p:nvPr>
        </p:nvSpPr>
        <p:spPr>
          <a:xfrm>
            <a:off x="633094" y="3493092"/>
            <a:ext cx="8003084" cy="1141809"/>
          </a:xfrm>
        </p:spPr>
        <p:txBody>
          <a:bodyPr/>
          <a:lstStyle>
            <a:lvl1pPr marL="0" indent="0">
              <a:buNone/>
              <a:defRPr sz="1827">
                <a:solidFill>
                  <a:schemeClr val="tx1">
                    <a:tint val="75000"/>
                  </a:schemeClr>
                </a:solidFill>
              </a:defRPr>
            </a:lvl1pPr>
            <a:lvl2pPr marL="347975" indent="0">
              <a:buNone/>
              <a:defRPr sz="1522">
                <a:solidFill>
                  <a:schemeClr val="tx1">
                    <a:tint val="75000"/>
                  </a:schemeClr>
                </a:solidFill>
              </a:defRPr>
            </a:lvl2pPr>
            <a:lvl3pPr marL="695950" indent="0">
              <a:buNone/>
              <a:defRPr sz="1370">
                <a:solidFill>
                  <a:schemeClr val="tx1">
                    <a:tint val="75000"/>
                  </a:schemeClr>
                </a:solidFill>
              </a:defRPr>
            </a:lvl3pPr>
            <a:lvl4pPr marL="1043925" indent="0">
              <a:buNone/>
              <a:defRPr sz="1218">
                <a:solidFill>
                  <a:schemeClr val="tx1">
                    <a:tint val="75000"/>
                  </a:schemeClr>
                </a:solidFill>
              </a:defRPr>
            </a:lvl4pPr>
            <a:lvl5pPr marL="1391900" indent="0">
              <a:buNone/>
              <a:defRPr sz="1218">
                <a:solidFill>
                  <a:schemeClr val="tx1">
                    <a:tint val="75000"/>
                  </a:schemeClr>
                </a:solidFill>
              </a:defRPr>
            </a:lvl5pPr>
            <a:lvl6pPr marL="1739875" indent="0">
              <a:buNone/>
              <a:defRPr sz="1218">
                <a:solidFill>
                  <a:schemeClr val="tx1">
                    <a:tint val="75000"/>
                  </a:schemeClr>
                </a:solidFill>
              </a:defRPr>
            </a:lvl6pPr>
            <a:lvl7pPr marL="2087850" indent="0">
              <a:buNone/>
              <a:defRPr sz="1218">
                <a:solidFill>
                  <a:schemeClr val="tx1">
                    <a:tint val="75000"/>
                  </a:schemeClr>
                </a:solidFill>
              </a:defRPr>
            </a:lvl7pPr>
            <a:lvl8pPr marL="2435824" indent="0">
              <a:buNone/>
              <a:defRPr sz="1218">
                <a:solidFill>
                  <a:schemeClr val="tx1">
                    <a:tint val="75000"/>
                  </a:schemeClr>
                </a:solidFill>
              </a:defRPr>
            </a:lvl8pPr>
            <a:lvl9pPr marL="2783799" indent="0">
              <a:buNone/>
              <a:defRPr sz="12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25D38-C4F7-4CC2-84DB-B98E89F172B1}" type="datetimeFigureOut">
              <a:rPr lang="es-ES" smtClean="0"/>
              <a:t>29/05/2023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26083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7927" y="1389503"/>
            <a:ext cx="3943549" cy="3311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7462" y="1389503"/>
            <a:ext cx="3943549" cy="3311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25D38-C4F7-4CC2-84DB-B98E89F172B1}" type="datetimeFigureOut">
              <a:rPr lang="es-ES" smtClean="0"/>
              <a:t>29/05/2023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387896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9136" y="277902"/>
            <a:ext cx="8003084" cy="1008901"/>
          </a:xfrm>
        </p:spPr>
        <p:txBody>
          <a:bodyPr/>
          <a:lstStyle/>
          <a:p>
            <a:r>
              <a:rPr lang="en-US"/>
              <a:t>Click to edit Master title style</a:t>
            </a:r>
          </a:p>
        </p:txBody>
      </p:sp>
      <p:sp>
        <p:nvSpPr>
          <p:cNvPr id="3" name="Text Placeholder 2"/>
          <p:cNvSpPr>
            <a:spLocks noGrp="1"/>
          </p:cNvSpPr>
          <p:nvPr>
            <p:ph type="body" idx="1"/>
          </p:nvPr>
        </p:nvSpPr>
        <p:spPr>
          <a:xfrm>
            <a:off x="639137" y="1279553"/>
            <a:ext cx="3925425" cy="627089"/>
          </a:xfrm>
        </p:spPr>
        <p:txBody>
          <a:bodyPr anchor="b"/>
          <a:lstStyle>
            <a:lvl1pPr marL="0" indent="0">
              <a:buNone/>
              <a:defRPr sz="1827" b="1"/>
            </a:lvl1pPr>
            <a:lvl2pPr marL="347978" indent="0">
              <a:buNone/>
              <a:defRPr sz="1522" b="1"/>
            </a:lvl2pPr>
            <a:lvl3pPr marL="695957" indent="0">
              <a:buNone/>
              <a:defRPr sz="1370" b="1"/>
            </a:lvl3pPr>
            <a:lvl4pPr marL="1043935" indent="0">
              <a:buNone/>
              <a:defRPr sz="1218" b="1"/>
            </a:lvl4pPr>
            <a:lvl5pPr marL="1391913" indent="0">
              <a:buNone/>
              <a:defRPr sz="1218" b="1"/>
            </a:lvl5pPr>
            <a:lvl6pPr marL="1739891" indent="0">
              <a:buNone/>
              <a:defRPr sz="1218" b="1"/>
            </a:lvl6pPr>
            <a:lvl7pPr marL="2087869" indent="0">
              <a:buNone/>
              <a:defRPr sz="1218" b="1"/>
            </a:lvl7pPr>
            <a:lvl8pPr marL="2435847" indent="0">
              <a:buNone/>
              <a:defRPr sz="1218" b="1"/>
            </a:lvl8pPr>
            <a:lvl9pPr marL="2783825" indent="0">
              <a:buNone/>
              <a:defRPr sz="1218" b="1"/>
            </a:lvl9pPr>
          </a:lstStyle>
          <a:p>
            <a:pPr lvl="0"/>
            <a:r>
              <a:rPr lang="en-US"/>
              <a:t>Click to edit Master text styles</a:t>
            </a:r>
          </a:p>
        </p:txBody>
      </p:sp>
      <p:sp>
        <p:nvSpPr>
          <p:cNvPr id="4" name="Content Placeholder 3"/>
          <p:cNvSpPr>
            <a:spLocks noGrp="1"/>
          </p:cNvSpPr>
          <p:nvPr>
            <p:ph sz="half" idx="2"/>
          </p:nvPr>
        </p:nvSpPr>
        <p:spPr>
          <a:xfrm>
            <a:off x="639137" y="1906640"/>
            <a:ext cx="3925425" cy="2804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7462" y="1279553"/>
            <a:ext cx="3944757" cy="627089"/>
          </a:xfrm>
        </p:spPr>
        <p:txBody>
          <a:bodyPr anchor="b"/>
          <a:lstStyle>
            <a:lvl1pPr marL="0" indent="0">
              <a:buNone/>
              <a:defRPr sz="1827" b="1"/>
            </a:lvl1pPr>
            <a:lvl2pPr marL="347978" indent="0">
              <a:buNone/>
              <a:defRPr sz="1522" b="1"/>
            </a:lvl2pPr>
            <a:lvl3pPr marL="695957" indent="0">
              <a:buNone/>
              <a:defRPr sz="1370" b="1"/>
            </a:lvl3pPr>
            <a:lvl4pPr marL="1043935" indent="0">
              <a:buNone/>
              <a:defRPr sz="1218" b="1"/>
            </a:lvl4pPr>
            <a:lvl5pPr marL="1391913" indent="0">
              <a:buNone/>
              <a:defRPr sz="1218" b="1"/>
            </a:lvl5pPr>
            <a:lvl6pPr marL="1739891" indent="0">
              <a:buNone/>
              <a:defRPr sz="1218" b="1"/>
            </a:lvl6pPr>
            <a:lvl7pPr marL="2087869" indent="0">
              <a:buNone/>
              <a:defRPr sz="1218" b="1"/>
            </a:lvl7pPr>
            <a:lvl8pPr marL="2435847" indent="0">
              <a:buNone/>
              <a:defRPr sz="1218" b="1"/>
            </a:lvl8pPr>
            <a:lvl9pPr marL="2783825" indent="0">
              <a:buNone/>
              <a:defRPr sz="1218" b="1"/>
            </a:lvl9pPr>
          </a:lstStyle>
          <a:p>
            <a:pPr lvl="0"/>
            <a:r>
              <a:rPr lang="en-US"/>
              <a:t>Click to edit Master text styles</a:t>
            </a:r>
          </a:p>
        </p:txBody>
      </p:sp>
      <p:sp>
        <p:nvSpPr>
          <p:cNvPr id="6" name="Content Placeholder 5"/>
          <p:cNvSpPr>
            <a:spLocks noGrp="1"/>
          </p:cNvSpPr>
          <p:nvPr>
            <p:ph sz="quarter" idx="4"/>
          </p:nvPr>
        </p:nvSpPr>
        <p:spPr>
          <a:xfrm>
            <a:off x="4697462" y="1906640"/>
            <a:ext cx="3944757" cy="2804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25D38-C4F7-4CC2-84DB-B98E89F172B1}" type="datetimeFigureOut">
              <a:rPr lang="es-ES" smtClean="0"/>
              <a:t>29/05/2023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7401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9136" y="277901"/>
            <a:ext cx="8003084" cy="1008901"/>
          </a:xfrm>
        </p:spPr>
        <p:txBody>
          <a:bodyPr/>
          <a:lstStyle/>
          <a:p>
            <a:r>
              <a:rPr lang="en-US"/>
              <a:t>Click to edit Master title style</a:t>
            </a:r>
          </a:p>
        </p:txBody>
      </p:sp>
      <p:sp>
        <p:nvSpPr>
          <p:cNvPr id="3" name="Text Placeholder 2"/>
          <p:cNvSpPr>
            <a:spLocks noGrp="1"/>
          </p:cNvSpPr>
          <p:nvPr>
            <p:ph type="body" idx="1"/>
          </p:nvPr>
        </p:nvSpPr>
        <p:spPr>
          <a:xfrm>
            <a:off x="639136" y="1279552"/>
            <a:ext cx="3925425" cy="627089"/>
          </a:xfrm>
        </p:spPr>
        <p:txBody>
          <a:bodyPr anchor="b"/>
          <a:lstStyle>
            <a:lvl1pPr marL="0" indent="0">
              <a:buNone/>
              <a:defRPr sz="1827" b="1"/>
            </a:lvl1pPr>
            <a:lvl2pPr marL="347975" indent="0">
              <a:buNone/>
              <a:defRPr sz="1522" b="1"/>
            </a:lvl2pPr>
            <a:lvl3pPr marL="695950" indent="0">
              <a:buNone/>
              <a:defRPr sz="1370" b="1"/>
            </a:lvl3pPr>
            <a:lvl4pPr marL="1043925" indent="0">
              <a:buNone/>
              <a:defRPr sz="1218" b="1"/>
            </a:lvl4pPr>
            <a:lvl5pPr marL="1391900" indent="0">
              <a:buNone/>
              <a:defRPr sz="1218" b="1"/>
            </a:lvl5pPr>
            <a:lvl6pPr marL="1739875" indent="0">
              <a:buNone/>
              <a:defRPr sz="1218" b="1"/>
            </a:lvl6pPr>
            <a:lvl7pPr marL="2087850" indent="0">
              <a:buNone/>
              <a:defRPr sz="1218" b="1"/>
            </a:lvl7pPr>
            <a:lvl8pPr marL="2435824" indent="0">
              <a:buNone/>
              <a:defRPr sz="1218" b="1"/>
            </a:lvl8pPr>
            <a:lvl9pPr marL="2783799" indent="0">
              <a:buNone/>
              <a:defRPr sz="1218" b="1"/>
            </a:lvl9pPr>
          </a:lstStyle>
          <a:p>
            <a:pPr lvl="0"/>
            <a:r>
              <a:rPr lang="en-US"/>
              <a:t>Click to edit Master text styles</a:t>
            </a:r>
          </a:p>
        </p:txBody>
      </p:sp>
      <p:sp>
        <p:nvSpPr>
          <p:cNvPr id="4" name="Content Placeholder 3"/>
          <p:cNvSpPr>
            <a:spLocks noGrp="1"/>
          </p:cNvSpPr>
          <p:nvPr>
            <p:ph sz="half" idx="2"/>
          </p:nvPr>
        </p:nvSpPr>
        <p:spPr>
          <a:xfrm>
            <a:off x="639136" y="1906640"/>
            <a:ext cx="3925425" cy="2804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7462" y="1279552"/>
            <a:ext cx="3944757" cy="627089"/>
          </a:xfrm>
        </p:spPr>
        <p:txBody>
          <a:bodyPr anchor="b"/>
          <a:lstStyle>
            <a:lvl1pPr marL="0" indent="0">
              <a:buNone/>
              <a:defRPr sz="1827" b="1"/>
            </a:lvl1pPr>
            <a:lvl2pPr marL="347975" indent="0">
              <a:buNone/>
              <a:defRPr sz="1522" b="1"/>
            </a:lvl2pPr>
            <a:lvl3pPr marL="695950" indent="0">
              <a:buNone/>
              <a:defRPr sz="1370" b="1"/>
            </a:lvl3pPr>
            <a:lvl4pPr marL="1043925" indent="0">
              <a:buNone/>
              <a:defRPr sz="1218" b="1"/>
            </a:lvl4pPr>
            <a:lvl5pPr marL="1391900" indent="0">
              <a:buNone/>
              <a:defRPr sz="1218" b="1"/>
            </a:lvl5pPr>
            <a:lvl6pPr marL="1739875" indent="0">
              <a:buNone/>
              <a:defRPr sz="1218" b="1"/>
            </a:lvl6pPr>
            <a:lvl7pPr marL="2087850" indent="0">
              <a:buNone/>
              <a:defRPr sz="1218" b="1"/>
            </a:lvl7pPr>
            <a:lvl8pPr marL="2435824" indent="0">
              <a:buNone/>
              <a:defRPr sz="1218" b="1"/>
            </a:lvl8pPr>
            <a:lvl9pPr marL="2783799" indent="0">
              <a:buNone/>
              <a:defRPr sz="1218" b="1"/>
            </a:lvl9pPr>
          </a:lstStyle>
          <a:p>
            <a:pPr lvl="0"/>
            <a:r>
              <a:rPr lang="en-US"/>
              <a:t>Click to edit Master text styles</a:t>
            </a:r>
          </a:p>
        </p:txBody>
      </p:sp>
      <p:sp>
        <p:nvSpPr>
          <p:cNvPr id="6" name="Content Placeholder 5"/>
          <p:cNvSpPr>
            <a:spLocks noGrp="1"/>
          </p:cNvSpPr>
          <p:nvPr>
            <p:ph sz="quarter" idx="4"/>
          </p:nvPr>
        </p:nvSpPr>
        <p:spPr>
          <a:xfrm>
            <a:off x="4697462" y="1906640"/>
            <a:ext cx="3944757" cy="2804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25D38-C4F7-4CC2-84DB-B98E89F172B1}" type="datetimeFigureOut">
              <a:rPr lang="es-ES" smtClean="0"/>
              <a:t>29/05/2023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C120DF0-EAA1-4E6B-885B-178DB5BB7A5C}" type="slidenum">
              <a:rPr lang="es-ES" smtClean="0"/>
              <a:t>‹Nº›</a:t>
            </a:fld>
            <a:endParaRPr lang="es-ES"/>
          </a:p>
        </p:txBody>
      </p:sp>
    </p:spTree>
    <p:extLst>
      <p:ext uri="{BB962C8B-B14F-4D97-AF65-F5344CB8AC3E}">
        <p14:creationId xmlns:p14="http://schemas.microsoft.com/office/powerpoint/2010/main" val="7401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7927" y="277901"/>
            <a:ext cx="8003084" cy="100890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7927" y="1389503"/>
            <a:ext cx="8003084" cy="33118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7927" y="4837889"/>
            <a:ext cx="2087761" cy="277901"/>
          </a:xfrm>
          <a:prstGeom prst="rect">
            <a:avLst/>
          </a:prstGeom>
        </p:spPr>
        <p:txBody>
          <a:bodyPr vert="horz" lIns="91440" tIns="45720" rIns="91440" bIns="45720" rtlCol="0" anchor="ctr"/>
          <a:lstStyle>
            <a:lvl1pPr algn="l">
              <a:defRPr sz="913">
                <a:solidFill>
                  <a:schemeClr val="tx1">
                    <a:tint val="75000"/>
                  </a:schemeClr>
                </a:solidFill>
              </a:defRPr>
            </a:lvl1pPr>
          </a:lstStyle>
          <a:p>
            <a:fld id="{EA925D38-C4F7-4CC2-84DB-B98E89F172B1}" type="datetimeFigureOut">
              <a:rPr lang="es-ES" smtClean="0"/>
              <a:t>29/05/2023</a:t>
            </a:fld>
            <a:endParaRPr lang="es-ES"/>
          </a:p>
        </p:txBody>
      </p:sp>
      <p:sp>
        <p:nvSpPr>
          <p:cNvPr id="5" name="Footer Placeholder 4"/>
          <p:cNvSpPr>
            <a:spLocks noGrp="1"/>
          </p:cNvSpPr>
          <p:nvPr>
            <p:ph type="ftr" sz="quarter" idx="3"/>
          </p:nvPr>
        </p:nvSpPr>
        <p:spPr>
          <a:xfrm>
            <a:off x="3073648" y="4837889"/>
            <a:ext cx="3131642" cy="277901"/>
          </a:xfrm>
          <a:prstGeom prst="rect">
            <a:avLst/>
          </a:prstGeom>
        </p:spPr>
        <p:txBody>
          <a:bodyPr vert="horz" lIns="91440" tIns="45720" rIns="91440" bIns="45720" rtlCol="0" anchor="ctr"/>
          <a:lstStyle>
            <a:lvl1pPr algn="ctr">
              <a:defRPr sz="91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50" y="4837889"/>
            <a:ext cx="2087761" cy="277901"/>
          </a:xfrm>
          <a:prstGeom prst="rect">
            <a:avLst/>
          </a:prstGeom>
        </p:spPr>
        <p:txBody>
          <a:bodyPr vert="horz" lIns="91440" tIns="45720" rIns="91440" bIns="45720" rtlCol="0" anchor="ctr"/>
          <a:lstStyle>
            <a:lvl1pPr algn="r">
              <a:defRPr sz="913">
                <a:solidFill>
                  <a:schemeClr val="tx1">
                    <a:tint val="75000"/>
                  </a:schemeClr>
                </a:solidFill>
              </a:defRPr>
            </a:lvl1pPr>
          </a:lstStyle>
          <a:p>
            <a:fld id="{0C120DF0-EAA1-4E6B-885B-178DB5BB7A5C}" type="slidenum">
              <a:rPr lang="es-ES" smtClean="0"/>
              <a:t>‹Nº›</a:t>
            </a:fld>
            <a:endParaRPr lang="es-ES"/>
          </a:p>
        </p:txBody>
      </p:sp>
    </p:spTree>
    <p:extLst>
      <p:ext uri="{BB962C8B-B14F-4D97-AF65-F5344CB8AC3E}">
        <p14:creationId xmlns:p14="http://schemas.microsoft.com/office/powerpoint/2010/main" val="3375086671"/>
      </p:ext>
    </p:extLst>
  </p:cSld>
  <p:clrMap bg1="lt1" tx1="dk1" bg2="lt2" tx2="dk2" accent1="accent1" accent2="accent2" accent3="accent3" accent4="accent4" accent5="accent5" accent6="accent6" hlink="hlink" folHlink="folHlink"/>
  <p:sldLayoutIdLst>
    <p:sldLayoutId id="2147483767" r:id="rId1"/>
    <p:sldLayoutId id="2147483721" r:id="rId2"/>
    <p:sldLayoutId id="2147483733" r:id="rId3"/>
    <p:sldLayoutId id="2147483722" r:id="rId4"/>
    <p:sldLayoutId id="2147483768" r:id="rId5"/>
    <p:sldLayoutId id="2147483723" r:id="rId6"/>
    <p:sldLayoutId id="2147483724" r:id="rId7"/>
    <p:sldLayoutId id="2147483769" r:id="rId8"/>
    <p:sldLayoutId id="2147483725" r:id="rId9"/>
    <p:sldLayoutId id="2147483726" r:id="rId10"/>
    <p:sldLayoutId id="2147483727" r:id="rId11"/>
    <p:sldLayoutId id="2147483770" r:id="rId12"/>
    <p:sldLayoutId id="2147483771" r:id="rId13"/>
    <p:sldLayoutId id="2147483728" r:id="rId14"/>
    <p:sldLayoutId id="2147483729" r:id="rId15"/>
    <p:sldLayoutId id="2147483730" r:id="rId16"/>
    <p:sldLayoutId id="2147483731" r:id="rId17"/>
    <p:sldLayoutId id="2147483772" r:id="rId18"/>
    <p:sldLayoutId id="2147483790" r:id="rId19"/>
    <p:sldLayoutId id="2147483773" r:id="rId20"/>
    <p:sldLayoutId id="2147483675" r:id="rId21"/>
    <p:sldLayoutId id="2147483750" r:id="rId22"/>
    <p:sldLayoutId id="2147483751" r:id="rId23"/>
    <p:sldLayoutId id="2147483766" r:id="rId24"/>
    <p:sldLayoutId id="2147483775" r:id="rId25"/>
  </p:sldLayoutIdLst>
  <p:txStyles>
    <p:titleStyle>
      <a:lvl1pPr algn="l" defTabSz="695950" rtl="0" eaLnBrk="1" latinLnBrk="0" hangingPunct="1">
        <a:lnSpc>
          <a:spcPct val="90000"/>
        </a:lnSpc>
        <a:spcBef>
          <a:spcPct val="0"/>
        </a:spcBef>
        <a:buNone/>
        <a:defRPr sz="3349" kern="1200">
          <a:solidFill>
            <a:schemeClr val="tx1"/>
          </a:solidFill>
          <a:latin typeface="+mj-lt"/>
          <a:ea typeface="+mj-ea"/>
          <a:cs typeface="+mj-cs"/>
        </a:defRPr>
      </a:lvl1pPr>
    </p:titleStyle>
    <p:body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tx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tx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tx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9pPr>
    </p:bodyStyle>
    <p:otherStyle>
      <a:defPPr>
        <a:defRPr lang="en-US"/>
      </a:defPPr>
      <a:lvl1pPr marL="0" algn="l" defTabSz="695950" rtl="0" eaLnBrk="1" latinLnBrk="0" hangingPunct="1">
        <a:defRPr sz="1370" kern="1200">
          <a:solidFill>
            <a:schemeClr val="tx1"/>
          </a:solidFill>
          <a:latin typeface="+mn-lt"/>
          <a:ea typeface="+mn-ea"/>
          <a:cs typeface="+mn-cs"/>
        </a:defRPr>
      </a:lvl1pPr>
      <a:lvl2pPr marL="347975" algn="l" defTabSz="695950" rtl="0" eaLnBrk="1" latinLnBrk="0" hangingPunct="1">
        <a:defRPr sz="1370" kern="1200">
          <a:solidFill>
            <a:schemeClr val="tx1"/>
          </a:solidFill>
          <a:latin typeface="+mn-lt"/>
          <a:ea typeface="+mn-ea"/>
          <a:cs typeface="+mn-cs"/>
        </a:defRPr>
      </a:lvl2pPr>
      <a:lvl3pPr marL="695950" algn="l" defTabSz="695950" rtl="0" eaLnBrk="1" latinLnBrk="0" hangingPunct="1">
        <a:defRPr sz="1370" kern="1200">
          <a:solidFill>
            <a:schemeClr val="tx1"/>
          </a:solidFill>
          <a:latin typeface="+mn-lt"/>
          <a:ea typeface="+mn-ea"/>
          <a:cs typeface="+mn-cs"/>
        </a:defRPr>
      </a:lvl3pPr>
      <a:lvl4pPr marL="1043925" algn="l" defTabSz="695950" rtl="0" eaLnBrk="1" latinLnBrk="0" hangingPunct="1">
        <a:defRPr sz="1370" kern="1200">
          <a:solidFill>
            <a:schemeClr val="tx1"/>
          </a:solidFill>
          <a:latin typeface="+mn-lt"/>
          <a:ea typeface="+mn-ea"/>
          <a:cs typeface="+mn-cs"/>
        </a:defRPr>
      </a:lvl4pPr>
      <a:lvl5pPr marL="1391900" algn="l" defTabSz="695950" rtl="0" eaLnBrk="1" latinLnBrk="0" hangingPunct="1">
        <a:defRPr sz="1370" kern="1200">
          <a:solidFill>
            <a:schemeClr val="tx1"/>
          </a:solidFill>
          <a:latin typeface="+mn-lt"/>
          <a:ea typeface="+mn-ea"/>
          <a:cs typeface="+mn-cs"/>
        </a:defRPr>
      </a:lvl5pPr>
      <a:lvl6pPr marL="1739875" algn="l" defTabSz="695950" rtl="0" eaLnBrk="1" latinLnBrk="0" hangingPunct="1">
        <a:defRPr sz="1370" kern="1200">
          <a:solidFill>
            <a:schemeClr val="tx1"/>
          </a:solidFill>
          <a:latin typeface="+mn-lt"/>
          <a:ea typeface="+mn-ea"/>
          <a:cs typeface="+mn-cs"/>
        </a:defRPr>
      </a:lvl6pPr>
      <a:lvl7pPr marL="2087850" algn="l" defTabSz="695950" rtl="0" eaLnBrk="1" latinLnBrk="0" hangingPunct="1">
        <a:defRPr sz="1370" kern="1200">
          <a:solidFill>
            <a:schemeClr val="tx1"/>
          </a:solidFill>
          <a:latin typeface="+mn-lt"/>
          <a:ea typeface="+mn-ea"/>
          <a:cs typeface="+mn-cs"/>
        </a:defRPr>
      </a:lvl7pPr>
      <a:lvl8pPr marL="2435824" algn="l" defTabSz="695950" rtl="0" eaLnBrk="1" latinLnBrk="0" hangingPunct="1">
        <a:defRPr sz="1370" kern="1200">
          <a:solidFill>
            <a:schemeClr val="tx1"/>
          </a:solidFill>
          <a:latin typeface="+mn-lt"/>
          <a:ea typeface="+mn-ea"/>
          <a:cs typeface="+mn-cs"/>
        </a:defRPr>
      </a:lvl8pPr>
      <a:lvl9pPr marL="2783799" algn="l" defTabSz="695950" rtl="0" eaLnBrk="1" latinLnBrk="0" hangingPunct="1">
        <a:defRPr sz="13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6.jpe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7;p20">
            <a:extLst>
              <a:ext uri="{FF2B5EF4-FFF2-40B4-BE49-F238E27FC236}">
                <a16:creationId xmlns:a16="http://schemas.microsoft.com/office/drawing/2014/main" id="{23C169B2-71A9-42E4-9247-7A4A0966DD08}"/>
              </a:ext>
            </a:extLst>
          </p:cNvPr>
          <p:cNvSpPr txBox="1">
            <a:spLocks/>
          </p:cNvSpPr>
          <p:nvPr/>
        </p:nvSpPr>
        <p:spPr>
          <a:xfrm>
            <a:off x="4400720" y="2300391"/>
            <a:ext cx="4530437" cy="723060"/>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defRPr/>
            </a:pPr>
            <a:r>
              <a:rPr lang="es-MX" sz="3000" b="1" dirty="0">
                <a:latin typeface="Montserrat ExtraBold"/>
                <a:ea typeface="+mj-lt"/>
                <a:cs typeface="+mj-lt"/>
              </a:rPr>
              <a:t>Plan Nacional de Desarrollo</a:t>
            </a:r>
            <a:br>
              <a:rPr lang="es-MX" sz="3000" b="1" dirty="0">
                <a:latin typeface="Montserrat ExtraBold"/>
                <a:ea typeface="+mj-lt"/>
                <a:cs typeface="+mj-lt"/>
              </a:rPr>
            </a:br>
            <a:r>
              <a:rPr lang="es-MX" sz="3000" b="1" dirty="0">
                <a:latin typeface="Montserrat SemiBold"/>
                <a:ea typeface="+mj-lt"/>
                <a:cs typeface="+mj-lt"/>
              </a:rPr>
              <a:t>2022-2026</a:t>
            </a:r>
            <a:endParaRPr lang="en-US" sz="3000" b="1" dirty="0">
              <a:latin typeface="Montserrat SemiBold"/>
            </a:endParaRPr>
          </a:p>
        </p:txBody>
      </p:sp>
      <p:grpSp>
        <p:nvGrpSpPr>
          <p:cNvPr id="16" name="Grupo 13">
            <a:extLst>
              <a:ext uri="{FF2B5EF4-FFF2-40B4-BE49-F238E27FC236}">
                <a16:creationId xmlns:a16="http://schemas.microsoft.com/office/drawing/2014/main" id="{A446F74E-14CA-288E-9AA6-EA5FF8A4EA40}"/>
              </a:ext>
            </a:extLst>
          </p:cNvPr>
          <p:cNvGrpSpPr/>
          <p:nvPr/>
        </p:nvGrpSpPr>
        <p:grpSpPr>
          <a:xfrm>
            <a:off x="4472060" y="3642432"/>
            <a:ext cx="4374240" cy="51204"/>
            <a:chOff x="4716049" y="2863517"/>
            <a:chExt cx="3382028" cy="45719"/>
          </a:xfrm>
        </p:grpSpPr>
        <p:sp>
          <p:nvSpPr>
            <p:cNvPr id="9" name="Rectángulo 3">
              <a:extLst>
                <a:ext uri="{FF2B5EF4-FFF2-40B4-BE49-F238E27FC236}">
                  <a16:creationId xmlns:a16="http://schemas.microsoft.com/office/drawing/2014/main" id="{AC900D6B-16B8-CD48-074D-EEB7EA6549D5}"/>
                </a:ext>
              </a:extLst>
            </p:cNvPr>
            <p:cNvSpPr/>
            <p:nvPr/>
          </p:nvSpPr>
          <p:spPr>
            <a:xfrm>
              <a:off x="4716049" y="2863517"/>
              <a:ext cx="1129922" cy="45719"/>
            </a:xfrm>
            <a:prstGeom prst="rect">
              <a:avLst/>
            </a:prstGeom>
            <a:solidFill>
              <a:srgbClr val="FBB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O" sz="1800">
                <a:solidFill>
                  <a:prstClr val="white"/>
                </a:solidFill>
                <a:latin typeface="Calibri" panose="020F0502020204030204"/>
              </a:endParaRPr>
            </a:p>
          </p:txBody>
        </p:sp>
        <p:sp>
          <p:nvSpPr>
            <p:cNvPr id="12" name="Rectángulo 4">
              <a:extLst>
                <a:ext uri="{FF2B5EF4-FFF2-40B4-BE49-F238E27FC236}">
                  <a16:creationId xmlns:a16="http://schemas.microsoft.com/office/drawing/2014/main" id="{0E438398-5B0D-A96E-BD48-A43820D082CB}"/>
                </a:ext>
              </a:extLst>
            </p:cNvPr>
            <p:cNvSpPr/>
            <p:nvPr/>
          </p:nvSpPr>
          <p:spPr>
            <a:xfrm>
              <a:off x="5845971" y="2863517"/>
              <a:ext cx="1129922" cy="45719"/>
            </a:xfrm>
            <a:prstGeom prst="rect">
              <a:avLst/>
            </a:prstGeom>
            <a:solidFill>
              <a:srgbClr val="194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O" sz="1800">
                <a:solidFill>
                  <a:prstClr val="white"/>
                </a:solidFill>
                <a:latin typeface="Calibri" panose="020F0502020204030204"/>
              </a:endParaRPr>
            </a:p>
          </p:txBody>
        </p:sp>
        <p:sp>
          <p:nvSpPr>
            <p:cNvPr id="15" name="Rectángulo 7">
              <a:extLst>
                <a:ext uri="{FF2B5EF4-FFF2-40B4-BE49-F238E27FC236}">
                  <a16:creationId xmlns:a16="http://schemas.microsoft.com/office/drawing/2014/main" id="{DC8554DC-4661-C230-A6D2-3AB6EAC8B236}"/>
                </a:ext>
              </a:extLst>
            </p:cNvPr>
            <p:cNvSpPr/>
            <p:nvPr/>
          </p:nvSpPr>
          <p:spPr>
            <a:xfrm>
              <a:off x="6968155" y="2863517"/>
              <a:ext cx="1129922" cy="45719"/>
            </a:xfrm>
            <a:prstGeom prst="rect">
              <a:avLst/>
            </a:prstGeom>
            <a:solidFill>
              <a:srgbClr val="DE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O" sz="1800">
                <a:solidFill>
                  <a:prstClr val="white"/>
                </a:solidFill>
                <a:latin typeface="Calibri" panose="020F0502020204030204"/>
              </a:endParaRPr>
            </a:p>
          </p:txBody>
        </p:sp>
      </p:grpSp>
      <p:sp>
        <p:nvSpPr>
          <p:cNvPr id="19" name="CuadroTexto 10">
            <a:extLst>
              <a:ext uri="{FF2B5EF4-FFF2-40B4-BE49-F238E27FC236}">
                <a16:creationId xmlns:a16="http://schemas.microsoft.com/office/drawing/2014/main" id="{31E002FB-C4B0-AE85-292F-78B1DE2DA386}"/>
              </a:ext>
            </a:extLst>
          </p:cNvPr>
          <p:cNvSpPr txBox="1"/>
          <p:nvPr/>
        </p:nvSpPr>
        <p:spPr>
          <a:xfrm>
            <a:off x="4389101" y="4558658"/>
            <a:ext cx="3836956" cy="309118"/>
          </a:xfrm>
          <a:prstGeom prst="rect">
            <a:avLst/>
          </a:prstGeom>
          <a:noFill/>
        </p:spPr>
        <p:txBody>
          <a:bodyPr wrap="square" lIns="91435" tIns="45717" rIns="91435" bIns="45717" anchor="t">
            <a:spAutoFit/>
          </a:bodyPr>
          <a:lstStyle/>
          <a:p>
            <a:pPr>
              <a:lnSpc>
                <a:spcPct val="150000"/>
              </a:lnSpc>
              <a:defRPr/>
            </a:pPr>
            <a:r>
              <a:rPr lang="es-ES" sz="1050" b="1" dirty="0">
                <a:latin typeface="Montserrat"/>
                <a:ea typeface="+mn-lt"/>
                <a:cs typeface="Calibri" panose="020F0502020204030204"/>
                <a:sym typeface="Work Sans SemiBold"/>
              </a:rPr>
              <a:t>MAYO 2023</a:t>
            </a:r>
            <a:endParaRPr lang="es-ES" sz="1050" b="1" dirty="0">
              <a:latin typeface="Calibri" panose="020F0502020204030204"/>
              <a:ea typeface="+mn-lt"/>
              <a:cs typeface="Calibri" panose="020F0502020204030204"/>
              <a:sym typeface="Work Sans SemiBold"/>
            </a:endParaRPr>
          </a:p>
        </p:txBody>
      </p:sp>
      <p:pic>
        <p:nvPicPr>
          <p:cNvPr id="22" name="Picture 2" descr="Qué es un Plan De Ordenamiento Territorial y para qué sirve? | Fenalco  Bolívar">
            <a:extLst>
              <a:ext uri="{FF2B5EF4-FFF2-40B4-BE49-F238E27FC236}">
                <a16:creationId xmlns:a16="http://schemas.microsoft.com/office/drawing/2014/main" id="{AB7BF34A-E5B4-8424-A495-1545C3742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92" t="16327" r="46316" b="16815"/>
          <a:stretch/>
        </p:blipFill>
        <p:spPr bwMode="auto">
          <a:xfrm>
            <a:off x="2919" y="871036"/>
            <a:ext cx="4292903" cy="387468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A3B4C4E-4080-A275-AD63-E46D016A99E8}"/>
              </a:ext>
            </a:extLst>
          </p:cNvPr>
          <p:cNvPicPr>
            <a:picLocks noChangeAspect="1"/>
          </p:cNvPicPr>
          <p:nvPr/>
        </p:nvPicPr>
        <p:blipFill>
          <a:blip r:embed="rId4"/>
          <a:stretch>
            <a:fillRect/>
          </a:stretch>
        </p:blipFill>
        <p:spPr>
          <a:xfrm>
            <a:off x="-9384" y="871036"/>
            <a:ext cx="4317507" cy="3874686"/>
          </a:xfrm>
          <a:prstGeom prst="rect">
            <a:avLst/>
          </a:prstGeom>
        </p:spPr>
      </p:pic>
    </p:spTree>
    <p:extLst>
      <p:ext uri="{BB962C8B-B14F-4D97-AF65-F5344CB8AC3E}">
        <p14:creationId xmlns:p14="http://schemas.microsoft.com/office/powerpoint/2010/main" val="229555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169597" y="534064"/>
            <a:ext cx="6055089"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Mujeres en el centro de la política de la vida y la paz</a:t>
            </a:r>
            <a:endParaRPr lang="es-CO" sz="2000" b="1" dirty="0">
              <a:solidFill>
                <a:schemeClr val="accent1">
                  <a:lumMod val="75000"/>
                </a:schemeClr>
              </a:solidFill>
              <a:latin typeface="Montserrat" pitchFamily="2" charset="77"/>
              <a:ea typeface="+mj-lt"/>
              <a:cs typeface="+mj-lt"/>
            </a:endParaRPr>
          </a:p>
        </p:txBody>
      </p:sp>
      <p:sp>
        <p:nvSpPr>
          <p:cNvPr id="2" name="CuadroTexto 1">
            <a:extLst>
              <a:ext uri="{FF2B5EF4-FFF2-40B4-BE49-F238E27FC236}">
                <a16:creationId xmlns:a16="http://schemas.microsoft.com/office/drawing/2014/main" id="{EBF423D9-F235-7015-7397-E1ED0C50781E}"/>
              </a:ext>
            </a:extLst>
          </p:cNvPr>
          <p:cNvSpPr txBox="1"/>
          <p:nvPr/>
        </p:nvSpPr>
        <p:spPr>
          <a:xfrm>
            <a:off x="238178" y="3809594"/>
            <a:ext cx="7957132" cy="1200329"/>
          </a:xfrm>
          <a:prstGeom prst="rect">
            <a:avLst/>
          </a:prstGeom>
          <a:noFill/>
        </p:spPr>
        <p:txBody>
          <a:bodyPr wrap="square" rtlCol="0">
            <a:spAutoFit/>
          </a:bodyPr>
          <a:lstStyle/>
          <a:p>
            <a:pPr marL="285750" indent="-285750">
              <a:buFont typeface="Arial" panose="020B0604020202020204" pitchFamily="34" charset="0"/>
              <a:buChar char="•"/>
            </a:pPr>
            <a:r>
              <a:rPr lang="es-CO" b="1" dirty="0"/>
              <a:t>Institucionalidad de género </a:t>
            </a:r>
            <a:r>
              <a:rPr lang="es-CO" dirty="0"/>
              <a:t>en entidades nacionales, fortalecimiento de estadísticas y sistemas de información y del Observatorio de Género red de observatorios y comunicaciones masivas para prevención de violencias</a:t>
            </a:r>
          </a:p>
          <a:p>
            <a:pPr marL="285750" indent="-285750">
              <a:buFont typeface="Arial" panose="020B0604020202020204" pitchFamily="34" charset="0"/>
              <a:buChar char="•"/>
            </a:pPr>
            <a:r>
              <a:rPr lang="es-CO" dirty="0"/>
              <a:t>Creación de programa nacional </a:t>
            </a:r>
            <a:r>
              <a:rPr lang="es-CO" b="1" dirty="0"/>
              <a:t>Casas para la Autonomía de las Mujeres</a:t>
            </a:r>
          </a:p>
        </p:txBody>
      </p:sp>
      <p:sp>
        <p:nvSpPr>
          <p:cNvPr id="4" name="Google Shape;202;p26">
            <a:extLst>
              <a:ext uri="{FF2B5EF4-FFF2-40B4-BE49-F238E27FC236}">
                <a16:creationId xmlns:a16="http://schemas.microsoft.com/office/drawing/2014/main" id="{F03699CF-8756-771E-8FDB-6FFE4DD6762B}"/>
              </a:ext>
            </a:extLst>
          </p:cNvPr>
          <p:cNvSpPr txBox="1">
            <a:spLocks/>
          </p:cNvSpPr>
          <p:nvPr/>
        </p:nvSpPr>
        <p:spPr>
          <a:xfrm>
            <a:off x="7895909" y="174508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Ordenamiento territorial alrededor del agua</a:t>
            </a:r>
            <a:endParaRPr lang="es-CO" sz="1200" b="1" dirty="0">
              <a:solidFill>
                <a:schemeClr val="accent1">
                  <a:lumMod val="50000"/>
                </a:schemeClr>
              </a:solidFill>
              <a:latin typeface="Montserrat" pitchFamily="2" charset="77"/>
              <a:ea typeface="+mj-lt"/>
              <a:cs typeface="+mj-lt"/>
            </a:endParaRPr>
          </a:p>
        </p:txBody>
      </p:sp>
      <p:sp>
        <p:nvSpPr>
          <p:cNvPr id="5" name="Google Shape;202;p26">
            <a:extLst>
              <a:ext uri="{FF2B5EF4-FFF2-40B4-BE49-F238E27FC236}">
                <a16:creationId xmlns:a16="http://schemas.microsoft.com/office/drawing/2014/main" id="{243661F9-A77B-0135-7FD5-61970719045F}"/>
              </a:ext>
            </a:extLst>
          </p:cNvPr>
          <p:cNvSpPr txBox="1">
            <a:spLocks/>
          </p:cNvSpPr>
          <p:nvPr/>
        </p:nvSpPr>
        <p:spPr>
          <a:xfrm>
            <a:off x="7895908" y="327320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Convergencia regional</a:t>
            </a:r>
            <a:endParaRPr lang="es-CO" sz="1200" b="1" dirty="0">
              <a:solidFill>
                <a:schemeClr val="accent1">
                  <a:lumMod val="50000"/>
                </a:schemeClr>
              </a:solidFill>
              <a:latin typeface="Montserrat" pitchFamily="2" charset="77"/>
              <a:ea typeface="+mj-lt"/>
              <a:cs typeface="+mj-lt"/>
            </a:endParaRPr>
          </a:p>
        </p:txBody>
      </p:sp>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35308" y="3337976"/>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Sociedad libre de estereotipos y gobernanza de género</a:t>
            </a:r>
            <a:endParaRPr lang="es-CO" sz="2000" b="1" dirty="0">
              <a:solidFill>
                <a:schemeClr val="accent1">
                  <a:lumMod val="75000"/>
                </a:schemeClr>
              </a:solidFill>
              <a:latin typeface="Montserrat" pitchFamily="2" charset="77"/>
            </a:endParaRPr>
          </a:p>
        </p:txBody>
      </p:sp>
      <p:sp>
        <p:nvSpPr>
          <p:cNvPr id="7" name="CuadroTexto 6">
            <a:extLst>
              <a:ext uri="{FF2B5EF4-FFF2-40B4-BE49-F238E27FC236}">
                <a16:creationId xmlns:a16="http://schemas.microsoft.com/office/drawing/2014/main" id="{3E3F7C0F-8A18-509E-9E0B-2BE9CB5B6B01}"/>
              </a:ext>
            </a:extLst>
          </p:cNvPr>
          <p:cNvSpPr txBox="1"/>
          <p:nvPr/>
        </p:nvSpPr>
        <p:spPr>
          <a:xfrm>
            <a:off x="135307" y="1462808"/>
            <a:ext cx="7760601" cy="2308324"/>
          </a:xfrm>
          <a:prstGeom prst="rect">
            <a:avLst/>
          </a:prstGeom>
          <a:noFill/>
        </p:spPr>
        <p:txBody>
          <a:bodyPr wrap="square" rtlCol="0">
            <a:spAutoFit/>
          </a:bodyPr>
          <a:lstStyle/>
          <a:p>
            <a:pPr marL="285750" indent="-285750">
              <a:buFont typeface="Arial" panose="020B0604020202020204" pitchFamily="34" charset="0"/>
              <a:buChar char="•"/>
            </a:pPr>
            <a:r>
              <a:rPr lang="es-CO" b="1" dirty="0"/>
              <a:t>Paridad</a:t>
            </a:r>
            <a:r>
              <a:rPr lang="es-CO" dirty="0"/>
              <a:t> en las diferentes ramas y mayor representación en instancias de toma de decisión y en la planeación territorial . Formación en </a:t>
            </a:r>
            <a:r>
              <a:rPr lang="es-CO" b="1" dirty="0"/>
              <a:t>liderazgo</a:t>
            </a:r>
            <a:r>
              <a:rPr lang="es-CO" dirty="0"/>
              <a:t> y eliminación de </a:t>
            </a:r>
            <a:r>
              <a:rPr lang="es-CO" b="1" dirty="0"/>
              <a:t>violencia política y organizaciones de mujeres (rurales)</a:t>
            </a:r>
          </a:p>
          <a:p>
            <a:pPr marL="285750" indent="-285750">
              <a:buFont typeface="Arial" panose="020B0604020202020204" pitchFamily="34" charset="0"/>
              <a:buChar char="•"/>
            </a:pPr>
            <a:r>
              <a:rPr lang="es-CO" b="1" dirty="0"/>
              <a:t>Programa Integral de Garantías para Mujeres Lideresas</a:t>
            </a:r>
            <a:r>
              <a:rPr lang="es-CO" dirty="0"/>
              <a:t>, fortalecimiento CERREM, Plan de Acción </a:t>
            </a:r>
            <a:r>
              <a:rPr lang="es-CO" b="1" dirty="0"/>
              <a:t>Resolución 1325</a:t>
            </a:r>
            <a:r>
              <a:rPr lang="es-CO" dirty="0"/>
              <a:t>, enfoque de género, fortalecimiento política de Víctimas en ruralidad y participación de </a:t>
            </a:r>
            <a:r>
              <a:rPr lang="es-CO" b="1" dirty="0"/>
              <a:t>mujeres en política de Paz Total</a:t>
            </a:r>
            <a:r>
              <a:rPr lang="es-CO" dirty="0"/>
              <a:t>. </a:t>
            </a:r>
          </a:p>
          <a:p>
            <a:r>
              <a:rPr lang="es-CO" dirty="0"/>
              <a:t> </a:t>
            </a:r>
            <a:endParaRPr lang="es-CO" b="1" dirty="0"/>
          </a:p>
        </p:txBody>
      </p:sp>
      <p:pic>
        <p:nvPicPr>
          <p:cNvPr id="8" name="Gráfico 7" descr="Paloma con relleno sólido">
            <a:extLst>
              <a:ext uri="{FF2B5EF4-FFF2-40B4-BE49-F238E27FC236}">
                <a16:creationId xmlns:a16="http://schemas.microsoft.com/office/drawing/2014/main" id="{B2EE7349-5AAB-E189-C20E-D6C4BE6601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8822" y="2665130"/>
            <a:ext cx="457200" cy="457200"/>
          </a:xfrm>
          <a:prstGeom prst="rect">
            <a:avLst/>
          </a:prstGeom>
        </p:spPr>
      </p:pic>
      <p:pic>
        <p:nvPicPr>
          <p:cNvPr id="1026" name="Picture 2" descr="La inclusión en el mundo, más allá de las estadísticas » ELLA Global  Community">
            <a:extLst>
              <a:ext uri="{FF2B5EF4-FFF2-40B4-BE49-F238E27FC236}">
                <a16:creationId xmlns:a16="http://schemas.microsoft.com/office/drawing/2014/main" id="{C98F6A22-6B3F-E24F-CEC3-BD77D6BFE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875" y="3821997"/>
            <a:ext cx="984885" cy="551536"/>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descr="Indicador con relleno sólido">
            <a:extLst>
              <a:ext uri="{FF2B5EF4-FFF2-40B4-BE49-F238E27FC236}">
                <a16:creationId xmlns:a16="http://schemas.microsoft.com/office/drawing/2014/main" id="{2DC172DD-F935-12F8-4576-B98FC746D9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6265" y="823784"/>
            <a:ext cx="363796" cy="363796"/>
          </a:xfrm>
          <a:prstGeom prst="rect">
            <a:avLst/>
          </a:prstGeom>
        </p:spPr>
      </p:pic>
      <p:sp>
        <p:nvSpPr>
          <p:cNvPr id="10" name="CuadroTexto 9">
            <a:extLst>
              <a:ext uri="{FF2B5EF4-FFF2-40B4-BE49-F238E27FC236}">
                <a16:creationId xmlns:a16="http://schemas.microsoft.com/office/drawing/2014/main" id="{DD98C82E-4317-B068-97CD-2A29B7482508}"/>
              </a:ext>
            </a:extLst>
          </p:cNvPr>
          <p:cNvSpPr txBox="1"/>
          <p:nvPr/>
        </p:nvSpPr>
        <p:spPr>
          <a:xfrm>
            <a:off x="2976472" y="1168672"/>
            <a:ext cx="3434215" cy="307777"/>
          </a:xfrm>
          <a:prstGeom prst="rect">
            <a:avLst/>
          </a:prstGeom>
          <a:noFill/>
        </p:spPr>
        <p:txBody>
          <a:bodyPr wrap="square">
            <a:spAutoFit/>
          </a:bodyPr>
          <a:lstStyle/>
          <a:p>
            <a:pPr algn="just"/>
            <a:r>
              <a:rPr lang="es-MX" sz="1400" b="0" i="0" u="none" strike="noStrike" baseline="0" dirty="0">
                <a:latin typeface="SegoeUI"/>
              </a:rPr>
              <a:t>Mujeres en cargos directivos Estado</a:t>
            </a:r>
            <a:endParaRPr lang="es-CO" sz="1400" dirty="0"/>
          </a:p>
        </p:txBody>
      </p:sp>
      <p:sp>
        <p:nvSpPr>
          <p:cNvPr id="11" name="CuadroTexto 10">
            <a:extLst>
              <a:ext uri="{FF2B5EF4-FFF2-40B4-BE49-F238E27FC236}">
                <a16:creationId xmlns:a16="http://schemas.microsoft.com/office/drawing/2014/main" id="{CCED59DD-57D9-BDD6-51B1-2DD34ED5156F}"/>
              </a:ext>
            </a:extLst>
          </p:cNvPr>
          <p:cNvSpPr txBox="1"/>
          <p:nvPr/>
        </p:nvSpPr>
        <p:spPr>
          <a:xfrm>
            <a:off x="2301337" y="1187580"/>
            <a:ext cx="933652" cy="446276"/>
          </a:xfrm>
          <a:prstGeom prst="rect">
            <a:avLst/>
          </a:prstGeom>
          <a:noFill/>
        </p:spPr>
        <p:txBody>
          <a:bodyPr wrap="square">
            <a:spAutoFit/>
          </a:bodyPr>
          <a:lstStyle/>
          <a:p>
            <a:pPr algn="ctr"/>
            <a:r>
              <a:rPr lang="es-CO" sz="1200" b="1" i="0" u="none" strike="noStrike" baseline="0" dirty="0">
                <a:latin typeface="SegoeUI"/>
              </a:rPr>
              <a:t>50%</a:t>
            </a:r>
          </a:p>
          <a:p>
            <a:pPr algn="ctr"/>
            <a:r>
              <a:rPr lang="es-CO" sz="1100" dirty="0">
                <a:latin typeface="SegoeUI"/>
              </a:rPr>
              <a:t>(2026)</a:t>
            </a:r>
            <a:endParaRPr lang="es-CO" sz="1400" dirty="0"/>
          </a:p>
        </p:txBody>
      </p:sp>
    </p:spTree>
    <p:extLst>
      <p:ext uri="{BB962C8B-B14F-4D97-AF65-F5344CB8AC3E}">
        <p14:creationId xmlns:p14="http://schemas.microsoft.com/office/powerpoint/2010/main" val="349089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F423D9-F235-7015-7397-E1ED0C50781E}"/>
              </a:ext>
            </a:extLst>
          </p:cNvPr>
          <p:cNvSpPr txBox="1"/>
          <p:nvPr/>
        </p:nvSpPr>
        <p:spPr>
          <a:xfrm>
            <a:off x="241671" y="1170148"/>
            <a:ext cx="7957132" cy="3600986"/>
          </a:xfrm>
          <a:prstGeom prst="rect">
            <a:avLst/>
          </a:prstGeom>
          <a:noFill/>
        </p:spPr>
        <p:txBody>
          <a:bodyPr wrap="square" rtlCol="0">
            <a:spAutoFit/>
          </a:bodyPr>
          <a:lstStyle/>
          <a:p>
            <a:pPr marL="285750" indent="-285750">
              <a:buFont typeface="Arial" panose="020B0604020202020204" pitchFamily="34" charset="0"/>
              <a:buChar char="•"/>
            </a:pPr>
            <a:r>
              <a:rPr lang="es-MX" sz="1900" dirty="0"/>
              <a:t>Plan Integral de prevención, atención, acceso a la justicia y monitoreo de las violencias basadas en género y el feminicidio con enfoque interseccional, así como una estrategia de generación de </a:t>
            </a:r>
            <a:r>
              <a:rPr lang="es-MX" sz="1900" b="1" dirty="0"/>
              <a:t>espacios rurales protectores</a:t>
            </a:r>
            <a:endParaRPr lang="es-CO" sz="1900" b="1" dirty="0"/>
          </a:p>
          <a:p>
            <a:pPr marL="285750" indent="-285750">
              <a:buFont typeface="Arial" panose="020B0604020202020204" pitchFamily="34" charset="0"/>
              <a:buChar char="•"/>
            </a:pPr>
            <a:r>
              <a:rPr lang="es-CO" sz="1900" b="1" u="sng" dirty="0">
                <a:solidFill>
                  <a:schemeClr val="accent1"/>
                </a:solidFill>
              </a:rPr>
              <a:t>Sistema Nacional de Registro, Atención, Seguimiento y Monitoreo de violencias basadas en género </a:t>
            </a:r>
          </a:p>
          <a:p>
            <a:pPr marL="285750" indent="-285750">
              <a:buFont typeface="Arial" panose="020B0604020202020204" pitchFamily="34" charset="0"/>
              <a:buChar char="•"/>
            </a:pPr>
            <a:r>
              <a:rPr lang="es-CO" sz="1900" b="1" dirty="0"/>
              <a:t>Prevención</a:t>
            </a:r>
            <a:r>
              <a:rPr lang="es-CO" sz="1900" dirty="0"/>
              <a:t> de violencias desde el ámbito educativo: </a:t>
            </a:r>
            <a:r>
              <a:rPr lang="es-MX" sz="1900" dirty="0"/>
              <a:t>competencias socioemocionales y la educación integral para la sexualidad, prácticas culturales, artísticas, deportivas, recreativas y de actividad física. Masculinidades responsables y no violentas.</a:t>
            </a:r>
          </a:p>
          <a:p>
            <a:pPr marL="285750" indent="-285750">
              <a:buFont typeface="Arial" panose="020B0604020202020204" pitchFamily="34" charset="0"/>
              <a:buChar char="•"/>
            </a:pPr>
            <a:r>
              <a:rPr lang="es-CO" sz="1900" dirty="0"/>
              <a:t>Prevención y abordaje de violencias contra las mujeres en el ámbito </a:t>
            </a:r>
            <a:r>
              <a:rPr lang="es-CO" sz="1900" b="1" dirty="0"/>
              <a:t>laboral</a:t>
            </a:r>
            <a:r>
              <a:rPr lang="es-CO" sz="1900" dirty="0"/>
              <a:t>, del </a:t>
            </a:r>
            <a:r>
              <a:rPr lang="es-CO" sz="1900" b="1" dirty="0"/>
              <a:t>deporte</a:t>
            </a:r>
            <a:r>
              <a:rPr lang="es-CO" sz="1900" dirty="0"/>
              <a:t> y en el </a:t>
            </a:r>
            <a:r>
              <a:rPr lang="es-CO" sz="1900" b="1" dirty="0"/>
              <a:t>transporte público </a:t>
            </a:r>
            <a:endParaRPr lang="es-CO" sz="1900" dirty="0"/>
          </a:p>
          <a:p>
            <a:pPr marL="285750" indent="-285750">
              <a:buFont typeface="Arial" panose="020B0604020202020204" pitchFamily="34" charset="0"/>
              <a:buChar char="•"/>
            </a:pPr>
            <a:endParaRPr lang="es-CO" sz="1900" b="1" dirty="0"/>
          </a:p>
        </p:txBody>
      </p:sp>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Vida libre de violencias para las mujeres</a:t>
            </a:r>
            <a:endParaRPr lang="es-CO" sz="2000" b="1" dirty="0">
              <a:solidFill>
                <a:schemeClr val="accent1">
                  <a:lumMod val="75000"/>
                </a:schemeClr>
              </a:solidFill>
              <a:latin typeface="Montserrat" pitchFamily="2" charset="77"/>
            </a:endParaRPr>
          </a:p>
        </p:txBody>
      </p:sp>
      <p:sp>
        <p:nvSpPr>
          <p:cNvPr id="8" name="Google Shape;202;p26">
            <a:extLst>
              <a:ext uri="{FF2B5EF4-FFF2-40B4-BE49-F238E27FC236}">
                <a16:creationId xmlns:a16="http://schemas.microsoft.com/office/drawing/2014/main" id="{836C2D31-FA90-E2F1-B99F-5F2F00101975}"/>
              </a:ext>
            </a:extLst>
          </p:cNvPr>
          <p:cNvSpPr txBox="1">
            <a:spLocks/>
          </p:cNvSpPr>
          <p:nvPr/>
        </p:nvSpPr>
        <p:spPr>
          <a:xfrm>
            <a:off x="7895909" y="1894025"/>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Seguridad Humana y Justicia Social</a:t>
            </a:r>
            <a:endParaRPr lang="es-CO" sz="1200" b="1" dirty="0">
              <a:solidFill>
                <a:schemeClr val="accent1">
                  <a:lumMod val="50000"/>
                </a:schemeClr>
              </a:solidFill>
              <a:latin typeface="Montserrat" pitchFamily="2" charset="77"/>
              <a:ea typeface="+mj-lt"/>
              <a:cs typeface="+mj-lt"/>
            </a:endParaRPr>
          </a:p>
        </p:txBody>
      </p:sp>
      <p:pic>
        <p:nvPicPr>
          <p:cNvPr id="10" name="Gráfico 9" descr="Balanza de la justicia con relleno sólido">
            <a:extLst>
              <a:ext uri="{FF2B5EF4-FFF2-40B4-BE49-F238E27FC236}">
                <a16:creationId xmlns:a16="http://schemas.microsoft.com/office/drawing/2014/main" id="{73A2D1D0-CD7A-540A-31DF-EF8B645E7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2867" y="2351373"/>
            <a:ext cx="914400" cy="914400"/>
          </a:xfrm>
          <a:prstGeom prst="rect">
            <a:avLst/>
          </a:prstGeom>
        </p:spPr>
      </p:pic>
    </p:spTree>
    <p:extLst>
      <p:ext uri="{BB962C8B-B14F-4D97-AF65-F5344CB8AC3E}">
        <p14:creationId xmlns:p14="http://schemas.microsoft.com/office/powerpoint/2010/main" val="98137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F423D9-F235-7015-7397-E1ED0C50781E}"/>
              </a:ext>
            </a:extLst>
          </p:cNvPr>
          <p:cNvSpPr txBox="1"/>
          <p:nvPr/>
        </p:nvSpPr>
        <p:spPr>
          <a:xfrm>
            <a:off x="288166" y="1721459"/>
            <a:ext cx="7957132" cy="1261884"/>
          </a:xfrm>
          <a:prstGeom prst="rect">
            <a:avLst/>
          </a:prstGeom>
          <a:noFill/>
        </p:spPr>
        <p:txBody>
          <a:bodyPr wrap="square" rtlCol="0">
            <a:spAutoFit/>
          </a:bodyPr>
          <a:lstStyle/>
          <a:p>
            <a:pPr marL="285750" indent="-285750">
              <a:buFont typeface="Arial" panose="020B0604020202020204" pitchFamily="34" charset="0"/>
              <a:buChar char="•"/>
            </a:pPr>
            <a:r>
              <a:rPr lang="es-CO" sz="1900" dirty="0"/>
              <a:t>Fortalecimiento de </a:t>
            </a:r>
            <a:r>
              <a:rPr lang="es-CO" sz="1900" b="1" dirty="0"/>
              <a:t>Comisarías de Familia </a:t>
            </a:r>
            <a:r>
              <a:rPr lang="es-CO" sz="1900" dirty="0"/>
              <a:t>con enfoque de género </a:t>
            </a:r>
          </a:p>
          <a:p>
            <a:pPr marL="285750" indent="-285750">
              <a:buFont typeface="Arial" panose="020B0604020202020204" pitchFamily="34" charset="0"/>
              <a:buChar char="•"/>
            </a:pPr>
            <a:r>
              <a:rPr lang="es-CO" sz="1900" dirty="0"/>
              <a:t>Fortalecimiento </a:t>
            </a:r>
            <a:r>
              <a:rPr lang="es-CO" sz="1900" b="1" dirty="0"/>
              <a:t>Casas Refugio</a:t>
            </a:r>
          </a:p>
          <a:p>
            <a:pPr marL="285750" indent="-285750">
              <a:buFont typeface="Arial" panose="020B0604020202020204" pitchFamily="34" charset="0"/>
              <a:buChar char="•"/>
            </a:pPr>
            <a:r>
              <a:rPr lang="es-CO" sz="1900" dirty="0"/>
              <a:t>Desarrollo de Programa de </a:t>
            </a:r>
            <a:r>
              <a:rPr lang="es-CO" sz="1900" b="1" dirty="0"/>
              <a:t>Ciudades y Territorios Seguros</a:t>
            </a:r>
          </a:p>
          <a:p>
            <a:pPr marL="285750" indent="-285750">
              <a:buFont typeface="Arial" panose="020B0604020202020204" pitchFamily="34" charset="0"/>
              <a:buChar char="•"/>
            </a:pPr>
            <a:r>
              <a:rPr lang="es-CO" sz="1900" dirty="0"/>
              <a:t>Estrategia para lucha contra </a:t>
            </a:r>
            <a:r>
              <a:rPr lang="es-CO" sz="1900" b="1" dirty="0"/>
              <a:t>Trata de personas</a:t>
            </a:r>
          </a:p>
        </p:txBody>
      </p:sp>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Vida libre de violencias para las mujeres</a:t>
            </a:r>
            <a:endParaRPr lang="es-CO" sz="2000" b="1" dirty="0">
              <a:solidFill>
                <a:schemeClr val="accent1">
                  <a:lumMod val="75000"/>
                </a:schemeClr>
              </a:solidFill>
              <a:latin typeface="Montserrat" pitchFamily="2" charset="77"/>
            </a:endParaRPr>
          </a:p>
        </p:txBody>
      </p:sp>
      <p:sp>
        <p:nvSpPr>
          <p:cNvPr id="8" name="Google Shape;202;p26">
            <a:extLst>
              <a:ext uri="{FF2B5EF4-FFF2-40B4-BE49-F238E27FC236}">
                <a16:creationId xmlns:a16="http://schemas.microsoft.com/office/drawing/2014/main" id="{836C2D31-FA90-E2F1-B99F-5F2F00101975}"/>
              </a:ext>
            </a:extLst>
          </p:cNvPr>
          <p:cNvSpPr txBox="1">
            <a:spLocks/>
          </p:cNvSpPr>
          <p:nvPr/>
        </p:nvSpPr>
        <p:spPr>
          <a:xfrm>
            <a:off x="7816344" y="1142438"/>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Seguridad Humana y Justicia Social</a:t>
            </a:r>
            <a:endParaRPr lang="es-CO" sz="1200" b="1" dirty="0">
              <a:solidFill>
                <a:schemeClr val="accent1">
                  <a:lumMod val="50000"/>
                </a:schemeClr>
              </a:solidFill>
              <a:latin typeface="Montserrat" pitchFamily="2" charset="77"/>
              <a:ea typeface="+mj-lt"/>
              <a:cs typeface="+mj-lt"/>
            </a:endParaRPr>
          </a:p>
        </p:txBody>
      </p:sp>
      <p:pic>
        <p:nvPicPr>
          <p:cNvPr id="10" name="Gráfico 9" descr="Balanza de la justicia con relleno sólido">
            <a:extLst>
              <a:ext uri="{FF2B5EF4-FFF2-40B4-BE49-F238E27FC236}">
                <a16:creationId xmlns:a16="http://schemas.microsoft.com/office/drawing/2014/main" id="{73A2D1D0-CD7A-540A-31DF-EF8B645E7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0869" y="1612001"/>
            <a:ext cx="673978" cy="673978"/>
          </a:xfrm>
          <a:prstGeom prst="rect">
            <a:avLst/>
          </a:prstGeom>
        </p:spPr>
      </p:pic>
      <p:pic>
        <p:nvPicPr>
          <p:cNvPr id="4" name="Gráfico 3" descr="Indicador con relleno sólido">
            <a:extLst>
              <a:ext uri="{FF2B5EF4-FFF2-40B4-BE49-F238E27FC236}">
                <a16:creationId xmlns:a16="http://schemas.microsoft.com/office/drawing/2014/main" id="{5AE31C34-9F6A-0B2C-4419-E0326BE638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1841" y="3336905"/>
            <a:ext cx="914400" cy="914400"/>
          </a:xfrm>
          <a:prstGeom prst="rect">
            <a:avLst/>
          </a:prstGeom>
        </p:spPr>
      </p:pic>
      <p:sp>
        <p:nvSpPr>
          <p:cNvPr id="7" name="CuadroTexto 6">
            <a:extLst>
              <a:ext uri="{FF2B5EF4-FFF2-40B4-BE49-F238E27FC236}">
                <a16:creationId xmlns:a16="http://schemas.microsoft.com/office/drawing/2014/main" id="{E256DFDF-590C-21AF-C7C7-7A1E9101527D}"/>
              </a:ext>
            </a:extLst>
          </p:cNvPr>
          <p:cNvSpPr txBox="1"/>
          <p:nvPr/>
        </p:nvSpPr>
        <p:spPr>
          <a:xfrm>
            <a:off x="6240559" y="3581004"/>
            <a:ext cx="2267299" cy="1384995"/>
          </a:xfrm>
          <a:prstGeom prst="rect">
            <a:avLst/>
          </a:prstGeom>
          <a:noFill/>
        </p:spPr>
        <p:txBody>
          <a:bodyPr wrap="square">
            <a:spAutoFit/>
          </a:bodyPr>
          <a:lstStyle/>
          <a:p>
            <a:pPr algn="just"/>
            <a:r>
              <a:rPr lang="es-CO" sz="1400" b="0" i="0" u="none" strike="noStrike" baseline="0" dirty="0">
                <a:latin typeface="SegoeUI"/>
              </a:rPr>
              <a:t>Porcentaje de mujeres</a:t>
            </a:r>
          </a:p>
          <a:p>
            <a:pPr algn="just"/>
            <a:r>
              <a:rPr lang="es-CO" sz="1400" b="0" i="0" u="none" strike="noStrike" baseline="0" dirty="0">
                <a:latin typeface="SegoeUI"/>
              </a:rPr>
              <a:t>víctimas de violencias de</a:t>
            </a:r>
          </a:p>
          <a:p>
            <a:pPr algn="just"/>
            <a:r>
              <a:rPr lang="es-CO" sz="1400" b="0" i="0" u="none" strike="noStrike" baseline="0" dirty="0">
                <a:latin typeface="SegoeUI"/>
              </a:rPr>
              <a:t>género con atención en</a:t>
            </a:r>
          </a:p>
          <a:p>
            <a:pPr algn="just"/>
            <a:r>
              <a:rPr lang="es-MX" sz="1400" b="0" i="0" u="none" strike="noStrike" baseline="0" dirty="0">
                <a:latin typeface="SegoeUI"/>
              </a:rPr>
              <a:t>salud física y mental por</a:t>
            </a:r>
          </a:p>
          <a:p>
            <a:pPr algn="just"/>
            <a:r>
              <a:rPr lang="es-CO" sz="1400" b="0" i="0" u="none" strike="noStrike" baseline="0" dirty="0">
                <a:latin typeface="SegoeUI"/>
              </a:rPr>
              <a:t>sospecha de violencia física, psicológica y sexual.</a:t>
            </a:r>
            <a:endParaRPr lang="es-CO" sz="1400" dirty="0"/>
          </a:p>
        </p:txBody>
      </p:sp>
      <p:sp>
        <p:nvSpPr>
          <p:cNvPr id="9" name="CuadroTexto 8">
            <a:extLst>
              <a:ext uri="{FF2B5EF4-FFF2-40B4-BE49-F238E27FC236}">
                <a16:creationId xmlns:a16="http://schemas.microsoft.com/office/drawing/2014/main" id="{F1D63F5A-CB5B-F44C-8198-04D1FE1C5657}"/>
              </a:ext>
            </a:extLst>
          </p:cNvPr>
          <p:cNvSpPr txBox="1"/>
          <p:nvPr/>
        </p:nvSpPr>
        <p:spPr>
          <a:xfrm>
            <a:off x="4430004" y="4317727"/>
            <a:ext cx="758074" cy="553998"/>
          </a:xfrm>
          <a:prstGeom prst="rect">
            <a:avLst/>
          </a:prstGeom>
          <a:noFill/>
        </p:spPr>
        <p:txBody>
          <a:bodyPr wrap="square">
            <a:spAutoFit/>
          </a:bodyPr>
          <a:lstStyle/>
          <a:p>
            <a:pPr algn="ctr"/>
            <a:r>
              <a:rPr lang="es-CO" sz="1600" b="1" i="0" u="none" strike="noStrike" baseline="0" dirty="0">
                <a:latin typeface="SegoeUI"/>
              </a:rPr>
              <a:t>85%</a:t>
            </a:r>
          </a:p>
          <a:p>
            <a:pPr algn="ctr"/>
            <a:r>
              <a:rPr lang="es-CO" sz="1400" dirty="0">
                <a:latin typeface="SegoeUI"/>
              </a:rPr>
              <a:t>(2026)</a:t>
            </a:r>
            <a:endParaRPr lang="es-CO" sz="1400" dirty="0"/>
          </a:p>
        </p:txBody>
      </p:sp>
    </p:spTree>
    <p:extLst>
      <p:ext uri="{BB962C8B-B14F-4D97-AF65-F5344CB8AC3E}">
        <p14:creationId xmlns:p14="http://schemas.microsoft.com/office/powerpoint/2010/main" val="178009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Vida libre de violencias para las mujeres</a:t>
            </a:r>
            <a:endParaRPr lang="es-CO" sz="2000" b="1" dirty="0">
              <a:solidFill>
                <a:schemeClr val="accent1">
                  <a:lumMod val="75000"/>
                </a:schemeClr>
              </a:solidFill>
              <a:latin typeface="Montserrat" pitchFamily="2" charset="77"/>
            </a:endParaRPr>
          </a:p>
        </p:txBody>
      </p:sp>
      <p:pic>
        <p:nvPicPr>
          <p:cNvPr id="12" name="Gráfico 11" descr="Martillo de juez con relleno sólido">
            <a:extLst>
              <a:ext uri="{FF2B5EF4-FFF2-40B4-BE49-F238E27FC236}">
                <a16:creationId xmlns:a16="http://schemas.microsoft.com/office/drawing/2014/main" id="{0D9BACF6-F760-698E-4603-CCA1E7289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455" y="1482993"/>
            <a:ext cx="570294" cy="570294"/>
          </a:xfrm>
          <a:prstGeom prst="rect">
            <a:avLst/>
          </a:prstGeom>
        </p:spPr>
      </p:pic>
      <p:sp>
        <p:nvSpPr>
          <p:cNvPr id="15" name="CuadroTexto 14">
            <a:extLst>
              <a:ext uri="{FF2B5EF4-FFF2-40B4-BE49-F238E27FC236}">
                <a16:creationId xmlns:a16="http://schemas.microsoft.com/office/drawing/2014/main" id="{A0E0A529-45B5-DCB9-C941-96B1D97FD26E}"/>
              </a:ext>
            </a:extLst>
          </p:cNvPr>
          <p:cNvSpPr txBox="1"/>
          <p:nvPr/>
        </p:nvSpPr>
        <p:spPr>
          <a:xfrm>
            <a:off x="1040656" y="1723900"/>
            <a:ext cx="7197625" cy="3108543"/>
          </a:xfrm>
          <a:prstGeom prst="rect">
            <a:avLst/>
          </a:prstGeom>
          <a:noFill/>
        </p:spPr>
        <p:txBody>
          <a:bodyPr wrap="square">
            <a:spAutoFit/>
          </a:bodyPr>
          <a:lstStyle/>
          <a:p>
            <a:pPr algn="just"/>
            <a:r>
              <a:rPr lang="es-CO" sz="1400" b="0" i="0" u="none" strike="noStrike" baseline="0" dirty="0">
                <a:latin typeface="SegoeUI"/>
              </a:rPr>
              <a:t>ART. 303 </a:t>
            </a:r>
            <a:r>
              <a:rPr lang="es-MX" sz="1400" b="0" i="1" u="none" strike="noStrike" baseline="0" dirty="0">
                <a:solidFill>
                  <a:srgbClr val="000000"/>
                </a:solidFill>
                <a:latin typeface="Georgia" panose="02040502050405020303" pitchFamily="18" charset="0"/>
              </a:rPr>
              <a:t>Créese el </a:t>
            </a:r>
            <a:r>
              <a:rPr lang="es-MX" sz="1400" b="1" i="1" u="none" strike="noStrike" baseline="0" dirty="0">
                <a:solidFill>
                  <a:srgbClr val="000000"/>
                </a:solidFill>
                <a:latin typeface="Georgia" panose="02040502050405020303" pitchFamily="18" charset="0"/>
              </a:rPr>
              <a:t>Sistema Nacional de Registro, Atención, Seguimiento y Monitoreo de las Violencias Basadas en Género -VBG-</a:t>
            </a:r>
            <a:r>
              <a:rPr lang="es-MX" sz="1400" b="0" i="1" u="none" strike="noStrike" baseline="0" dirty="0">
                <a:solidFill>
                  <a:srgbClr val="000000"/>
                </a:solidFill>
                <a:latin typeface="Georgia" panose="02040502050405020303" pitchFamily="18" charset="0"/>
              </a:rPr>
              <a:t>, bajo el liderazgo de la Consejería Presidencial para la Equidad de la Mujer o quien haga sus veces, el cual contará con una estrategia de integración de las rutas de atención en VBG, y un mecanismo que permita centralizar la información de los casos individuales para operativizar, monitorear y hacer un seguimiento a las rutas aplicadas a cada caso incorporando alertas tempranas y estrategias de reacción para tomar acciones frente a las barreras de acceso a la justicia y a las medidas de protección, atención y estabilización establecidas por la Ley incluyendo las casas refugio. Además, el Sistema Nacional de Registro, Atención, Seguimiento y Monitoreo fortalecerá y garantizará la interoperabilidad de los diferentes sistemas de información, seguimiento y monitoreo, creados por las Leyes 1257 de 2008, 1719 de 2014, 1761 de 2015 y 2126 de 2021, así como de las líneas de atención a las víctimas de VBG, con un enfoque de género interseccional y territorial.</a:t>
            </a:r>
          </a:p>
        </p:txBody>
      </p:sp>
    </p:spTree>
    <p:extLst>
      <p:ext uri="{BB962C8B-B14F-4D97-AF65-F5344CB8AC3E}">
        <p14:creationId xmlns:p14="http://schemas.microsoft.com/office/powerpoint/2010/main" val="314900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Vida libre de violencias para las mujeres</a:t>
            </a:r>
            <a:endParaRPr lang="es-CO" sz="2000" b="1" dirty="0">
              <a:solidFill>
                <a:schemeClr val="accent1">
                  <a:lumMod val="75000"/>
                </a:schemeClr>
              </a:solidFill>
              <a:latin typeface="Montserrat" pitchFamily="2" charset="77"/>
            </a:endParaRPr>
          </a:p>
        </p:txBody>
      </p:sp>
      <p:pic>
        <p:nvPicPr>
          <p:cNvPr id="12" name="Gráfico 11" descr="Martillo de juez con relleno sólido">
            <a:extLst>
              <a:ext uri="{FF2B5EF4-FFF2-40B4-BE49-F238E27FC236}">
                <a16:creationId xmlns:a16="http://schemas.microsoft.com/office/drawing/2014/main" id="{0D9BACF6-F760-698E-4603-CCA1E7289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455" y="1482993"/>
            <a:ext cx="570294" cy="570294"/>
          </a:xfrm>
          <a:prstGeom prst="rect">
            <a:avLst/>
          </a:prstGeom>
        </p:spPr>
      </p:pic>
      <p:sp>
        <p:nvSpPr>
          <p:cNvPr id="15" name="CuadroTexto 14">
            <a:extLst>
              <a:ext uri="{FF2B5EF4-FFF2-40B4-BE49-F238E27FC236}">
                <a16:creationId xmlns:a16="http://schemas.microsoft.com/office/drawing/2014/main" id="{A0E0A529-45B5-DCB9-C941-96B1D97FD26E}"/>
              </a:ext>
            </a:extLst>
          </p:cNvPr>
          <p:cNvSpPr txBox="1"/>
          <p:nvPr/>
        </p:nvSpPr>
        <p:spPr>
          <a:xfrm>
            <a:off x="870749" y="1271109"/>
            <a:ext cx="7675843" cy="3539430"/>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PARÁGRAFO PRIMERO</a:t>
            </a:r>
            <a:r>
              <a:rPr lang="es-MX" sz="1400" i="1" dirty="0">
                <a:solidFill>
                  <a:srgbClr val="000000"/>
                </a:solidFill>
                <a:latin typeface="Georgia" panose="02040502050405020303" pitchFamily="18" charset="0"/>
              </a:rPr>
              <a:t>. Para garantizar la interoperabilidad del Sistema Nacional de Registro, Atención, Seguimiento y Monitoreo, la Consejería Presidencial para la Equidad de la Mujer o quien haga sus veces creará y administrará una plataforma tecnológica centralizada de recolección y transmisión de información que permita hacer seguimiento a todas las etapas de la ruta de atención a los casos de VBG, el acceso a la justicia, y a las medidas de protección, atención y estabilización. Este sistema deberá definir un registro unificado que permita racionalizar la solicitud de información a las víctimas para evitar la revictimización. Además, el sistema contará con un capítulo especial que aborde el feminicidio, incluyendo el registro de los y las familiares de las mujeres en riesgo feminicida y de las víctimas de feminicidio. Las entidades del orden nacional y territorial, que tienen obligaciones en el marco de las rutas de atención, deberán reportar la información y avances de los casos de VBG que hayan sido atendidos en el ejercicio de sus funciones. Este mecanismo garantizará la protección de los datos personales, en cumplimiento con lo establecido en la Ley 1581 de 2012. A través del observatorio de asuntos de género se publicarán reportes periódicos sobre la situación de violencias basadas en género con base en la información del Sistema Nacional de Registro, Atención, Seguimiento y Monitoreo. </a:t>
            </a:r>
          </a:p>
        </p:txBody>
      </p:sp>
    </p:spTree>
    <p:extLst>
      <p:ext uri="{BB962C8B-B14F-4D97-AF65-F5344CB8AC3E}">
        <p14:creationId xmlns:p14="http://schemas.microsoft.com/office/powerpoint/2010/main" val="250489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Vida libre de violencias para las mujeres</a:t>
            </a:r>
            <a:endParaRPr lang="es-CO" sz="2000" b="1" dirty="0">
              <a:solidFill>
                <a:schemeClr val="accent1">
                  <a:lumMod val="75000"/>
                </a:schemeClr>
              </a:solidFill>
              <a:latin typeface="Montserrat" pitchFamily="2" charset="77"/>
            </a:endParaRPr>
          </a:p>
        </p:txBody>
      </p:sp>
      <p:sp>
        <p:nvSpPr>
          <p:cNvPr id="15" name="CuadroTexto 14">
            <a:extLst>
              <a:ext uri="{FF2B5EF4-FFF2-40B4-BE49-F238E27FC236}">
                <a16:creationId xmlns:a16="http://schemas.microsoft.com/office/drawing/2014/main" id="{A0E0A529-45B5-DCB9-C941-96B1D97FD26E}"/>
              </a:ext>
            </a:extLst>
          </p:cNvPr>
          <p:cNvSpPr txBox="1"/>
          <p:nvPr/>
        </p:nvSpPr>
        <p:spPr>
          <a:xfrm>
            <a:off x="165735" y="1196340"/>
            <a:ext cx="8812748" cy="3600986"/>
          </a:xfrm>
          <a:prstGeom prst="rect">
            <a:avLst/>
          </a:prstGeom>
          <a:noFill/>
        </p:spPr>
        <p:txBody>
          <a:bodyPr wrap="square">
            <a:spAutoFit/>
          </a:bodyPr>
          <a:lstStyle/>
          <a:p>
            <a:pPr algn="just"/>
            <a:r>
              <a:rPr lang="es-MX" sz="1200" b="1" i="1" dirty="0">
                <a:solidFill>
                  <a:srgbClr val="000000"/>
                </a:solidFill>
                <a:latin typeface="Georgia" panose="02040502050405020303" pitchFamily="18" charset="0"/>
              </a:rPr>
              <a:t>PARÁGRAFO SEGUNDO</a:t>
            </a:r>
            <a:r>
              <a:rPr lang="es-MX" sz="1200" i="1" dirty="0">
                <a:solidFill>
                  <a:srgbClr val="000000"/>
                </a:solidFill>
                <a:latin typeface="Georgia" panose="02040502050405020303" pitchFamily="18" charset="0"/>
              </a:rPr>
              <a:t>. El sistema abordará la valoración del riesgo y el acceso a las rutas de atención, protección, estabilización y acceso a la justicia, desde una perspectiva diferencial e interseccional que incluye entre otras las particularidades de las lideresas y defensoras de derechos humanos, de la población LGTBIQ+, de las víctimas de la violencia, de los miembros de grupos pertenecientes a grupos étnicos y de las personas con discapacidad.</a:t>
            </a:r>
          </a:p>
          <a:p>
            <a:pPr algn="just"/>
            <a:r>
              <a:rPr lang="es-MX" sz="1200" b="1" i="1" dirty="0">
                <a:solidFill>
                  <a:srgbClr val="000000"/>
                </a:solidFill>
                <a:latin typeface="Georgia" panose="02040502050405020303" pitchFamily="18" charset="0"/>
              </a:rPr>
              <a:t>PARÁGRAFO TERCERO</a:t>
            </a:r>
            <a:r>
              <a:rPr lang="es-MX" sz="1200" i="1" dirty="0">
                <a:solidFill>
                  <a:srgbClr val="000000"/>
                </a:solidFill>
                <a:latin typeface="Georgia" panose="02040502050405020303" pitchFamily="18" charset="0"/>
              </a:rPr>
              <a:t>. La prevención de todas las formas de violencia, la gestión de la atención integral, la protección y el acceso a la justicia a las víctimas de violencias basadas en género se articulará a través del Mecanismo Articulador para el Abordaje Integral de las Violencias por Razones de Sexo y Género, definido en el Decreto 1710 de 2020 o las normas que lo modifiquen o lo sustituyan. Los municipios, distritos y departamentos deberán establecer el Mecanismo Articulador para el Abordaje Integral de las Violencias por Razones de Sexo y Género. Dentro de sus funciones estará el seguimiento a los casos de violencias por razones de sexo y género, y la implementación de acciones dirigidas, en el marco de la debida diligencia, a prevenir este tipo de violencias y violencia feminicida. Para el seguimiento a los casos, los Mecanismos del nivel nacional, departamental, distrital y municipal se articularán al Sistema Nacional de Registro, Atención, Seguimiento y Monitoreo de las Violencias Basadas en Género -VBG-.</a:t>
            </a:r>
          </a:p>
          <a:p>
            <a:r>
              <a:rPr lang="es-MX" sz="1200" b="1" i="1" u="none" strike="noStrike" baseline="0" dirty="0">
                <a:solidFill>
                  <a:srgbClr val="000000"/>
                </a:solidFill>
                <a:latin typeface="Georgia" panose="02040502050405020303" pitchFamily="18" charset="0"/>
              </a:rPr>
              <a:t>PARÁGRAFO CUARTO</a:t>
            </a:r>
            <a:r>
              <a:rPr lang="es-MX" sz="1200" i="1" u="none" strike="noStrike" baseline="0" dirty="0">
                <a:solidFill>
                  <a:srgbClr val="000000"/>
                </a:solidFill>
                <a:latin typeface="Georgia" panose="02040502050405020303" pitchFamily="18" charset="0"/>
              </a:rPr>
              <a:t>. </a:t>
            </a:r>
            <a:r>
              <a:rPr lang="es-MX" sz="1200" b="0" i="1" u="none" strike="noStrike" baseline="0" dirty="0">
                <a:solidFill>
                  <a:srgbClr val="000000"/>
                </a:solidFill>
                <a:latin typeface="Georgia" panose="02040502050405020303" pitchFamily="18" charset="0"/>
              </a:rPr>
              <a:t>Con base en la información y seguimiento derivado de la implementación del Sistema Nacional de Registro, Atención, Seguimiento y Monitoreo de las Violencias Basadas en Género se remitirá información a los programas de atención a población vulnerable encaminados a lograr autonomía económica y focalización, priorización, acceso y permanencia de las mujeres víctimas de violencias y en riesgo de feminicidio, a programas de educación formal y no formal, empleabilidad y oportunidades para la generación de ingresos, transferencias y beneficios para el acceso a vivienda digna, y toda la oferta de servicios de inclusión social vigentes. </a:t>
            </a:r>
            <a:endParaRPr lang="es-MX" sz="1200" b="0" i="0" u="none" strike="noStrike" baseline="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22792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Vida libre de violencias para las mujeres</a:t>
            </a:r>
            <a:endParaRPr lang="es-CO" sz="2000" b="1" dirty="0">
              <a:solidFill>
                <a:schemeClr val="accent1">
                  <a:lumMod val="75000"/>
                </a:schemeClr>
              </a:solidFill>
              <a:latin typeface="Montserrat" pitchFamily="2" charset="77"/>
            </a:endParaRPr>
          </a:p>
        </p:txBody>
      </p:sp>
      <p:pic>
        <p:nvPicPr>
          <p:cNvPr id="12" name="Gráfico 11" descr="Martillo de juez con relleno sólido">
            <a:extLst>
              <a:ext uri="{FF2B5EF4-FFF2-40B4-BE49-F238E27FC236}">
                <a16:creationId xmlns:a16="http://schemas.microsoft.com/office/drawing/2014/main" id="{0D9BACF6-F760-698E-4603-CCA1E7289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455" y="1482993"/>
            <a:ext cx="570294" cy="570294"/>
          </a:xfrm>
          <a:prstGeom prst="rect">
            <a:avLst/>
          </a:prstGeom>
        </p:spPr>
      </p:pic>
      <p:sp>
        <p:nvSpPr>
          <p:cNvPr id="14" name="CuadroTexto 13">
            <a:extLst>
              <a:ext uri="{FF2B5EF4-FFF2-40B4-BE49-F238E27FC236}">
                <a16:creationId xmlns:a16="http://schemas.microsoft.com/office/drawing/2014/main" id="{97EC9105-1145-940D-2A40-77754638E235}"/>
              </a:ext>
            </a:extLst>
          </p:cNvPr>
          <p:cNvSpPr txBox="1"/>
          <p:nvPr/>
        </p:nvSpPr>
        <p:spPr>
          <a:xfrm>
            <a:off x="1023156" y="1584272"/>
            <a:ext cx="7863471" cy="2677656"/>
          </a:xfrm>
          <a:prstGeom prst="rect">
            <a:avLst/>
          </a:prstGeom>
          <a:noFill/>
        </p:spPr>
        <p:txBody>
          <a:bodyPr wrap="square">
            <a:spAutoFit/>
          </a:bodyPr>
          <a:lstStyle/>
          <a:p>
            <a:pPr algn="just"/>
            <a:r>
              <a:rPr lang="es-CO" sz="1050" b="0" i="0" u="none" strike="noStrike" baseline="0" dirty="0">
                <a:latin typeface="SegoeUI"/>
              </a:rPr>
              <a:t>ART. 180 </a:t>
            </a:r>
            <a:r>
              <a:rPr lang="es-MX" sz="1200" b="0" i="1" u="none" strike="noStrike" baseline="0" dirty="0">
                <a:solidFill>
                  <a:srgbClr val="000000"/>
                </a:solidFill>
                <a:latin typeface="Georgia" panose="02040502050405020303" pitchFamily="18" charset="0"/>
              </a:rPr>
              <a:t>El Gobierno nacional por intermedio del Ministerio de Justicia y del Derecho diseñará e implementará un plan de obligatorio cumplimiento destinado al fortalecimiento y mejora de los servicios prestados por las Comisarías de Familia que garanticen la implementación y aplicación del </a:t>
            </a:r>
            <a:r>
              <a:rPr lang="es-MX" sz="1200" b="1" i="1" u="none" strike="noStrike" baseline="0" dirty="0">
                <a:solidFill>
                  <a:srgbClr val="000000"/>
                </a:solidFill>
                <a:latin typeface="Georgia" panose="02040502050405020303" pitchFamily="18" charset="0"/>
              </a:rPr>
              <a:t>enfoque de género </a:t>
            </a:r>
            <a:r>
              <a:rPr lang="es-MX" sz="1200" b="0" i="1" u="none" strike="noStrike" baseline="0" dirty="0">
                <a:solidFill>
                  <a:srgbClr val="000000"/>
                </a:solidFill>
                <a:latin typeface="Georgia" panose="02040502050405020303" pitchFamily="18" charset="0"/>
              </a:rPr>
              <a:t>e interseccional, la prevalencia de los derechos de las niñas, niños y adolescentes y de las personas mayores, así como la estandarización en los registros de las medidas de protección, las órdenes decretadas, el seguimiento y los incidentes de incumplimiento adelantados, las sanciones impuestas y los </a:t>
            </a:r>
            <a:r>
              <a:rPr lang="es-MX" sz="1200" b="1" i="1" u="none" strike="noStrike" baseline="0" dirty="0">
                <a:solidFill>
                  <a:srgbClr val="000000"/>
                </a:solidFill>
                <a:latin typeface="Georgia" panose="02040502050405020303" pitchFamily="18" charset="0"/>
              </a:rPr>
              <a:t>feminicidios y riesgos de feminicidios de mujeres con medidas de protección y otros datos con el fin de prevenir, proteger, restablecer, reparar y garantizar los derechos de quienes estén en riesgo, sean o hayan sido víctimas de violencia por razones de género </a:t>
            </a:r>
            <a:r>
              <a:rPr lang="es-MX" sz="1200" b="0" i="1" u="none" strike="noStrike" baseline="0" dirty="0">
                <a:solidFill>
                  <a:srgbClr val="000000"/>
                </a:solidFill>
                <a:latin typeface="Georgia" panose="02040502050405020303" pitchFamily="18" charset="0"/>
              </a:rPr>
              <a:t>y otras violencias en el contexto de la familia. </a:t>
            </a:r>
          </a:p>
          <a:p>
            <a:pPr algn="just"/>
            <a:endParaRPr lang="es-MX" sz="1200" i="1" dirty="0">
              <a:solidFill>
                <a:srgbClr val="000000"/>
              </a:solidFill>
              <a:latin typeface="Georgia" panose="02040502050405020303" pitchFamily="18" charset="0"/>
            </a:endParaRPr>
          </a:p>
          <a:p>
            <a:pPr algn="just"/>
            <a:r>
              <a:rPr lang="es-MX" sz="1200" b="0" i="1" u="none" strike="noStrike" baseline="0" dirty="0">
                <a:solidFill>
                  <a:srgbClr val="000000"/>
                </a:solidFill>
                <a:latin typeface="Georgia" panose="02040502050405020303" pitchFamily="18" charset="0"/>
              </a:rPr>
              <a:t>El plan de fortalecimiento </a:t>
            </a:r>
            <a:r>
              <a:rPr lang="es-MX" sz="1200" b="1" i="1" u="none" strike="noStrike" baseline="0" dirty="0">
                <a:solidFill>
                  <a:srgbClr val="000000"/>
                </a:solidFill>
                <a:latin typeface="Georgia" panose="02040502050405020303" pitchFamily="18" charset="0"/>
              </a:rPr>
              <a:t>contemplará la acumulación de actuaciones y procesos en las que confluyan las mismas circunstancias de modo, tiempo y lugar, para eliminar la impunidad de la violencia feminicida y de los prejuicios basados en género; así como el diseño e implementación de acciones para prevenir los diferentes daños contra la mujer</a:t>
            </a:r>
            <a:r>
              <a:rPr lang="es-MX" sz="1200" b="0" i="1" u="none" strike="noStrike" baseline="0" dirty="0">
                <a:solidFill>
                  <a:srgbClr val="000000"/>
                </a:solidFill>
                <a:latin typeface="Georgia" panose="02040502050405020303" pitchFamily="18" charset="0"/>
              </a:rPr>
              <a:t>.</a:t>
            </a:r>
            <a:endParaRPr lang="es-CO" sz="1050" dirty="0"/>
          </a:p>
        </p:txBody>
      </p:sp>
    </p:spTree>
    <p:extLst>
      <p:ext uri="{BB962C8B-B14F-4D97-AF65-F5344CB8AC3E}">
        <p14:creationId xmlns:p14="http://schemas.microsoft.com/office/powerpoint/2010/main" val="314611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165735" y="1026575"/>
            <a:ext cx="8947467"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Garantía de los derechos en salud plena para las mujeres</a:t>
            </a:r>
            <a:endParaRPr lang="es-CO" sz="2000" b="1" dirty="0">
              <a:solidFill>
                <a:schemeClr val="accent1">
                  <a:lumMod val="75000"/>
                </a:schemeClr>
              </a:solidFill>
              <a:latin typeface="Montserrat" pitchFamily="2" charset="77"/>
              <a:ea typeface="+mj-lt"/>
              <a:cs typeface="+mj-lt"/>
            </a:endParaRPr>
          </a:p>
        </p:txBody>
      </p:sp>
      <p:sp>
        <p:nvSpPr>
          <p:cNvPr id="7" name="CuadroTexto 6">
            <a:extLst>
              <a:ext uri="{FF2B5EF4-FFF2-40B4-BE49-F238E27FC236}">
                <a16:creationId xmlns:a16="http://schemas.microsoft.com/office/drawing/2014/main" id="{3E3F7C0F-8A18-509E-9E0B-2BE9CB5B6B01}"/>
              </a:ext>
            </a:extLst>
          </p:cNvPr>
          <p:cNvSpPr txBox="1"/>
          <p:nvPr/>
        </p:nvSpPr>
        <p:spPr>
          <a:xfrm>
            <a:off x="58790" y="1484683"/>
            <a:ext cx="7951354" cy="2031325"/>
          </a:xfrm>
          <a:prstGeom prst="rect">
            <a:avLst/>
          </a:prstGeom>
          <a:noFill/>
        </p:spPr>
        <p:txBody>
          <a:bodyPr wrap="square" rtlCol="0">
            <a:spAutoFit/>
          </a:bodyPr>
          <a:lstStyle/>
          <a:p>
            <a:pPr marL="285750" indent="-285750">
              <a:buFont typeface="Arial" panose="020B0604020202020204" pitchFamily="34" charset="0"/>
              <a:buChar char="•"/>
            </a:pPr>
            <a:r>
              <a:rPr lang="es-CO" b="1" dirty="0"/>
              <a:t>Política de salud para las mujeres </a:t>
            </a:r>
            <a:r>
              <a:rPr lang="es-CO" dirty="0"/>
              <a:t>(física, </a:t>
            </a:r>
            <a:r>
              <a:rPr lang="es-MX" dirty="0"/>
              <a:t>mental, laboral, nutricional, ambiental y sus situaciones ante las emergencias y desastres), política de </a:t>
            </a:r>
            <a:r>
              <a:rPr lang="es-MX" b="1" dirty="0"/>
              <a:t>talento humano en salud </a:t>
            </a:r>
            <a:r>
              <a:rPr lang="es-MX" dirty="0"/>
              <a:t>con enfoque de género</a:t>
            </a:r>
          </a:p>
          <a:p>
            <a:pPr marL="285750" indent="-285750">
              <a:buFont typeface="Arial" panose="020B0604020202020204" pitchFamily="34" charset="0"/>
              <a:buChar char="•"/>
            </a:pPr>
            <a:r>
              <a:rPr lang="es-MX" dirty="0"/>
              <a:t>Política de </a:t>
            </a:r>
            <a:r>
              <a:rPr lang="es-MX" b="1" dirty="0"/>
              <a:t>sexualidad, derechos sexuales y derechos reproductivos, </a:t>
            </a:r>
            <a:r>
              <a:rPr lang="es-MX" dirty="0"/>
              <a:t>con énfasis en prevención del embarazo adolescente y MIUT, educación para la sexualidad, gestión menstrual, servicios de IVE, partería, prevención de violencia obstétrica. </a:t>
            </a:r>
            <a:endParaRPr lang="es-CO" b="1" dirty="0"/>
          </a:p>
          <a:p>
            <a:r>
              <a:rPr lang="es-CO" dirty="0"/>
              <a:t> </a:t>
            </a:r>
          </a:p>
        </p:txBody>
      </p:sp>
      <p:sp>
        <p:nvSpPr>
          <p:cNvPr id="8" name="Google Shape;202;p26">
            <a:extLst>
              <a:ext uri="{FF2B5EF4-FFF2-40B4-BE49-F238E27FC236}">
                <a16:creationId xmlns:a16="http://schemas.microsoft.com/office/drawing/2014/main" id="{836C2D31-FA90-E2F1-B99F-5F2F00101975}"/>
              </a:ext>
            </a:extLst>
          </p:cNvPr>
          <p:cNvSpPr txBox="1">
            <a:spLocks/>
          </p:cNvSpPr>
          <p:nvPr/>
        </p:nvSpPr>
        <p:spPr>
          <a:xfrm>
            <a:off x="7895909" y="1894025"/>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Seguridad Humana y Justicia Social</a:t>
            </a:r>
            <a:endParaRPr lang="es-CO" sz="1200" b="1" dirty="0">
              <a:solidFill>
                <a:schemeClr val="accent1">
                  <a:lumMod val="50000"/>
                </a:schemeClr>
              </a:solidFill>
              <a:latin typeface="Montserrat" pitchFamily="2" charset="77"/>
              <a:ea typeface="+mj-lt"/>
              <a:cs typeface="+mj-lt"/>
            </a:endParaRPr>
          </a:p>
        </p:txBody>
      </p:sp>
      <p:pic>
        <p:nvPicPr>
          <p:cNvPr id="12" name="Gráfico 11" descr="Corazón con pulso con relleno sólido">
            <a:extLst>
              <a:ext uri="{FF2B5EF4-FFF2-40B4-BE49-F238E27FC236}">
                <a16:creationId xmlns:a16="http://schemas.microsoft.com/office/drawing/2014/main" id="{28204F45-5D5B-79A1-C8B9-5357091280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5397" y="2535461"/>
            <a:ext cx="664051" cy="664051"/>
          </a:xfrm>
          <a:prstGeom prst="rect">
            <a:avLst/>
          </a:prstGeom>
        </p:spPr>
      </p:pic>
      <p:pic>
        <p:nvPicPr>
          <p:cNvPr id="4" name="Gráfico 3" descr="Indicador con relleno sólido">
            <a:extLst>
              <a:ext uri="{FF2B5EF4-FFF2-40B4-BE49-F238E27FC236}">
                <a16:creationId xmlns:a16="http://schemas.microsoft.com/office/drawing/2014/main" id="{4D5585BE-FE4A-ACD2-561A-6CED51BD52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271" y="3352740"/>
            <a:ext cx="914400" cy="914400"/>
          </a:xfrm>
          <a:prstGeom prst="rect">
            <a:avLst/>
          </a:prstGeom>
        </p:spPr>
      </p:pic>
      <p:sp>
        <p:nvSpPr>
          <p:cNvPr id="5" name="CuadroTexto 4">
            <a:extLst>
              <a:ext uri="{FF2B5EF4-FFF2-40B4-BE49-F238E27FC236}">
                <a16:creationId xmlns:a16="http://schemas.microsoft.com/office/drawing/2014/main" id="{52AE8899-EF5A-2F89-DD3E-F9ABB47DCC02}"/>
              </a:ext>
            </a:extLst>
          </p:cNvPr>
          <p:cNvSpPr txBox="1"/>
          <p:nvPr/>
        </p:nvSpPr>
        <p:spPr>
          <a:xfrm>
            <a:off x="1382152" y="3641133"/>
            <a:ext cx="2267299" cy="523220"/>
          </a:xfrm>
          <a:prstGeom prst="rect">
            <a:avLst/>
          </a:prstGeom>
          <a:noFill/>
        </p:spPr>
        <p:txBody>
          <a:bodyPr wrap="square">
            <a:spAutoFit/>
          </a:bodyPr>
          <a:lstStyle/>
          <a:p>
            <a:pPr algn="just"/>
            <a:r>
              <a:rPr lang="es-MX" sz="1400" b="0" i="0" u="none" strike="noStrike" baseline="0" dirty="0">
                <a:latin typeface="SegoeUI"/>
              </a:rPr>
              <a:t>Tasa específica de fecundidad adolescente</a:t>
            </a:r>
            <a:endParaRPr lang="es-CO" sz="1400" dirty="0"/>
          </a:p>
        </p:txBody>
      </p:sp>
      <p:sp>
        <p:nvSpPr>
          <p:cNvPr id="9" name="CuadroTexto 8">
            <a:extLst>
              <a:ext uri="{FF2B5EF4-FFF2-40B4-BE49-F238E27FC236}">
                <a16:creationId xmlns:a16="http://schemas.microsoft.com/office/drawing/2014/main" id="{7FB1F105-F7D2-0CDD-BDC7-C3C74106DDF0}"/>
              </a:ext>
            </a:extLst>
          </p:cNvPr>
          <p:cNvSpPr txBox="1"/>
          <p:nvPr/>
        </p:nvSpPr>
        <p:spPr>
          <a:xfrm>
            <a:off x="-46358" y="4192201"/>
            <a:ext cx="1533658" cy="553998"/>
          </a:xfrm>
          <a:prstGeom prst="rect">
            <a:avLst/>
          </a:prstGeom>
          <a:noFill/>
        </p:spPr>
        <p:txBody>
          <a:bodyPr wrap="square">
            <a:spAutoFit/>
          </a:bodyPr>
          <a:lstStyle/>
          <a:p>
            <a:pPr algn="ctr"/>
            <a:r>
              <a:rPr lang="es-CO" sz="1600" b="1" i="0" u="none" strike="noStrike" baseline="0" dirty="0">
                <a:latin typeface="SegoeUI"/>
              </a:rPr>
              <a:t>53.5  </a:t>
            </a:r>
            <a:r>
              <a:rPr lang="es-CO" sz="1600" b="1" i="0" u="none" strike="noStrike" baseline="0" dirty="0">
                <a:latin typeface="SegoeUI"/>
                <a:sym typeface="Wingdings" panose="05000000000000000000" pitchFamily="2" charset="2"/>
              </a:rPr>
              <a:t></a:t>
            </a:r>
            <a:r>
              <a:rPr lang="es-CO" sz="1600" b="1" i="0" u="none" strike="noStrike" baseline="0" dirty="0">
                <a:latin typeface="SegoeUI"/>
              </a:rPr>
              <a:t> 45</a:t>
            </a:r>
          </a:p>
          <a:p>
            <a:pPr algn="ctr"/>
            <a:r>
              <a:rPr lang="es-CO" sz="1400" dirty="0">
                <a:latin typeface="SegoeUI"/>
              </a:rPr>
              <a:t>(2026)</a:t>
            </a:r>
            <a:endParaRPr lang="es-CO" sz="1400" dirty="0"/>
          </a:p>
        </p:txBody>
      </p:sp>
      <p:pic>
        <p:nvPicPr>
          <p:cNvPr id="10" name="Gráfico 9" descr="Indicador con relleno sólido">
            <a:extLst>
              <a:ext uri="{FF2B5EF4-FFF2-40B4-BE49-F238E27FC236}">
                <a16:creationId xmlns:a16="http://schemas.microsoft.com/office/drawing/2014/main" id="{AD04FD76-108C-C1A5-39E7-5C5DAAC595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2095" y="3353663"/>
            <a:ext cx="914400" cy="914400"/>
          </a:xfrm>
          <a:prstGeom prst="rect">
            <a:avLst/>
          </a:prstGeom>
        </p:spPr>
      </p:pic>
      <p:sp>
        <p:nvSpPr>
          <p:cNvPr id="11" name="CuadroTexto 10">
            <a:extLst>
              <a:ext uri="{FF2B5EF4-FFF2-40B4-BE49-F238E27FC236}">
                <a16:creationId xmlns:a16="http://schemas.microsoft.com/office/drawing/2014/main" id="{D070379A-CA9B-8F56-EB2A-DA8255B2D9B4}"/>
              </a:ext>
            </a:extLst>
          </p:cNvPr>
          <p:cNvSpPr txBox="1"/>
          <p:nvPr/>
        </p:nvSpPr>
        <p:spPr>
          <a:xfrm>
            <a:off x="5038759" y="3594281"/>
            <a:ext cx="2267299" cy="954107"/>
          </a:xfrm>
          <a:prstGeom prst="rect">
            <a:avLst/>
          </a:prstGeom>
          <a:noFill/>
        </p:spPr>
        <p:txBody>
          <a:bodyPr wrap="square">
            <a:spAutoFit/>
          </a:bodyPr>
          <a:lstStyle/>
          <a:p>
            <a:pPr algn="just"/>
            <a:r>
              <a:rPr lang="es-MX" sz="1400" b="0" i="0" u="none" strike="noStrike" baseline="0" dirty="0">
                <a:latin typeface="SegoeUI"/>
              </a:rPr>
              <a:t>Mujeres adolescentes y jóvenes que acceden a un</a:t>
            </a:r>
          </a:p>
          <a:p>
            <a:pPr algn="just"/>
            <a:r>
              <a:rPr lang="es-MX" sz="1400" b="0" i="0" u="none" strike="noStrike" baseline="0" dirty="0">
                <a:latin typeface="SegoeUI"/>
              </a:rPr>
              <a:t>método anticonceptivo de</a:t>
            </a:r>
          </a:p>
          <a:p>
            <a:pPr algn="just"/>
            <a:r>
              <a:rPr lang="es-MX" sz="1400" b="0" i="0" u="none" strike="noStrike" baseline="0" dirty="0">
                <a:latin typeface="SegoeUI"/>
              </a:rPr>
              <a:t>larga duración</a:t>
            </a:r>
            <a:endParaRPr lang="es-CO" sz="1400" dirty="0"/>
          </a:p>
        </p:txBody>
      </p:sp>
      <p:sp>
        <p:nvSpPr>
          <p:cNvPr id="13" name="CuadroTexto 12">
            <a:extLst>
              <a:ext uri="{FF2B5EF4-FFF2-40B4-BE49-F238E27FC236}">
                <a16:creationId xmlns:a16="http://schemas.microsoft.com/office/drawing/2014/main" id="{03F6AC54-3B3B-8335-667C-199AA3B3D7BF}"/>
              </a:ext>
            </a:extLst>
          </p:cNvPr>
          <p:cNvSpPr txBox="1"/>
          <p:nvPr/>
        </p:nvSpPr>
        <p:spPr>
          <a:xfrm>
            <a:off x="4010258" y="4193125"/>
            <a:ext cx="758074" cy="800219"/>
          </a:xfrm>
          <a:prstGeom prst="rect">
            <a:avLst/>
          </a:prstGeom>
          <a:noFill/>
        </p:spPr>
        <p:txBody>
          <a:bodyPr wrap="square">
            <a:spAutoFit/>
          </a:bodyPr>
          <a:lstStyle/>
          <a:p>
            <a:pPr algn="ctr"/>
            <a:r>
              <a:rPr lang="es-CO" sz="1600" b="1" i="0" u="none" strike="noStrike" baseline="0" dirty="0">
                <a:latin typeface="SegoeUI"/>
              </a:rPr>
              <a:t>1.16 </a:t>
            </a:r>
            <a:r>
              <a:rPr lang="es-CO" sz="1600" b="1" i="0" u="none" strike="noStrike" baseline="0" dirty="0" err="1">
                <a:latin typeface="SegoeUI"/>
              </a:rPr>
              <a:t>mill</a:t>
            </a:r>
            <a:endParaRPr lang="es-CO" sz="1600" b="1" i="0" u="none" strike="noStrike" baseline="0" dirty="0">
              <a:latin typeface="SegoeUI"/>
            </a:endParaRPr>
          </a:p>
          <a:p>
            <a:pPr algn="ctr"/>
            <a:r>
              <a:rPr lang="es-CO" sz="1400" dirty="0">
                <a:latin typeface="SegoeUI"/>
              </a:rPr>
              <a:t>(2026)</a:t>
            </a:r>
            <a:endParaRPr lang="es-CO" sz="1400" dirty="0"/>
          </a:p>
        </p:txBody>
      </p:sp>
    </p:spTree>
    <p:extLst>
      <p:ext uri="{BB962C8B-B14F-4D97-AF65-F5344CB8AC3E}">
        <p14:creationId xmlns:p14="http://schemas.microsoft.com/office/powerpoint/2010/main" val="211916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2;p26">
            <a:extLst>
              <a:ext uri="{FF2B5EF4-FFF2-40B4-BE49-F238E27FC236}">
                <a16:creationId xmlns:a16="http://schemas.microsoft.com/office/drawing/2014/main" id="{1219D014-7C55-3393-1AC7-24E60D9064A7}"/>
              </a:ext>
            </a:extLst>
          </p:cNvPr>
          <p:cNvSpPr txBox="1">
            <a:spLocks/>
          </p:cNvSpPr>
          <p:nvPr/>
        </p:nvSpPr>
        <p:spPr>
          <a:xfrm>
            <a:off x="165735" y="605313"/>
            <a:ext cx="786347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r>
              <a:rPr lang="es-MX" sz="2000" b="1" dirty="0">
                <a:solidFill>
                  <a:schemeClr val="accent1">
                    <a:lumMod val="75000"/>
                  </a:schemeClr>
                </a:solidFill>
                <a:latin typeface="Montserrat" pitchFamily="2" charset="77"/>
              </a:rPr>
              <a:t>Articulado</a:t>
            </a:r>
            <a:endParaRPr lang="es-CO" sz="2000" b="1" dirty="0">
              <a:solidFill>
                <a:schemeClr val="accent1">
                  <a:lumMod val="75000"/>
                </a:schemeClr>
              </a:solidFill>
              <a:latin typeface="Montserrat" pitchFamily="2" charset="77"/>
            </a:endParaRPr>
          </a:p>
        </p:txBody>
      </p:sp>
      <p:pic>
        <p:nvPicPr>
          <p:cNvPr id="12" name="Gráfico 11" descr="Martillo de juez con relleno sólido">
            <a:extLst>
              <a:ext uri="{FF2B5EF4-FFF2-40B4-BE49-F238E27FC236}">
                <a16:creationId xmlns:a16="http://schemas.microsoft.com/office/drawing/2014/main" id="{0D9BACF6-F760-698E-4603-CCA1E7289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455" y="1482993"/>
            <a:ext cx="570294" cy="570294"/>
          </a:xfrm>
          <a:prstGeom prst="rect">
            <a:avLst/>
          </a:prstGeom>
        </p:spPr>
      </p:pic>
      <p:sp>
        <p:nvSpPr>
          <p:cNvPr id="15" name="CuadroTexto 14">
            <a:extLst>
              <a:ext uri="{FF2B5EF4-FFF2-40B4-BE49-F238E27FC236}">
                <a16:creationId xmlns:a16="http://schemas.microsoft.com/office/drawing/2014/main" id="{A0E0A529-45B5-DCB9-C941-96B1D97FD26E}"/>
              </a:ext>
            </a:extLst>
          </p:cNvPr>
          <p:cNvSpPr txBox="1"/>
          <p:nvPr/>
        </p:nvSpPr>
        <p:spPr>
          <a:xfrm>
            <a:off x="731803" y="2777745"/>
            <a:ext cx="7675843" cy="738664"/>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Economía del cuidado: </a:t>
            </a:r>
            <a:r>
              <a:rPr lang="es-MX" sz="1400" dirty="0">
                <a:solidFill>
                  <a:srgbClr val="000000"/>
                </a:solidFill>
                <a:latin typeface="Georgia" panose="02040502050405020303" pitchFamily="18" charset="0"/>
              </a:rPr>
              <a:t>art 71 Fondo superación brechas de desigualdad</a:t>
            </a:r>
            <a:r>
              <a:rPr lang="es-MX" sz="1400" b="1" i="1" dirty="0">
                <a:solidFill>
                  <a:srgbClr val="000000"/>
                </a:solidFill>
                <a:latin typeface="Georgia" panose="02040502050405020303" pitchFamily="18" charset="0"/>
              </a:rPr>
              <a:t>; </a:t>
            </a:r>
            <a:r>
              <a:rPr lang="es-MX" sz="1400" dirty="0">
                <a:solidFill>
                  <a:srgbClr val="000000"/>
                </a:solidFill>
                <a:latin typeface="Georgia" panose="02040502050405020303" pitchFamily="18" charset="0"/>
              </a:rPr>
              <a:t>art 98 compras públicas asociaciones público populares; art 82 economía del cuidado como actividad productiva; art 104 oferta servicios del cuidado; </a:t>
            </a:r>
            <a:endParaRPr lang="es-MX" sz="1400" i="1" dirty="0">
              <a:solidFill>
                <a:srgbClr val="000000"/>
              </a:solidFill>
              <a:latin typeface="Georgia" panose="02040502050405020303" pitchFamily="18" charset="0"/>
            </a:endParaRPr>
          </a:p>
        </p:txBody>
      </p:sp>
      <p:sp>
        <p:nvSpPr>
          <p:cNvPr id="2" name="CuadroTexto 1">
            <a:extLst>
              <a:ext uri="{FF2B5EF4-FFF2-40B4-BE49-F238E27FC236}">
                <a16:creationId xmlns:a16="http://schemas.microsoft.com/office/drawing/2014/main" id="{8C98E51C-FADC-6F15-9129-D9EC3DE3AD86}"/>
              </a:ext>
            </a:extLst>
          </p:cNvPr>
          <p:cNvSpPr txBox="1"/>
          <p:nvPr/>
        </p:nvSpPr>
        <p:spPr>
          <a:xfrm>
            <a:off x="801004" y="1974682"/>
            <a:ext cx="7675843" cy="738664"/>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Tierras , medio ambiente y ordenamiento del territorio: </a:t>
            </a:r>
            <a:r>
              <a:rPr lang="es-MX" sz="1400" i="1" dirty="0">
                <a:solidFill>
                  <a:srgbClr val="000000"/>
                </a:solidFill>
                <a:latin typeface="Georgia" panose="02040502050405020303" pitchFamily="18" charset="0"/>
              </a:rPr>
              <a:t>art 339 acceso a tierras para mujeres rurales; </a:t>
            </a:r>
            <a:r>
              <a:rPr lang="es-MX" sz="1400" dirty="0">
                <a:solidFill>
                  <a:srgbClr val="000000"/>
                </a:solidFill>
                <a:latin typeface="Georgia" panose="02040502050405020303" pitchFamily="18" charset="0"/>
              </a:rPr>
              <a:t>art 55 concesión forestal organizaciones de mujeres; art 250 pactos territoriales-esquemas asociativos territoriales con enfoque de género</a:t>
            </a:r>
            <a:endParaRPr lang="es-MX" sz="1400" i="1" dirty="0">
              <a:solidFill>
                <a:srgbClr val="000000"/>
              </a:solidFill>
              <a:latin typeface="Georgia" panose="02040502050405020303" pitchFamily="18" charset="0"/>
            </a:endParaRPr>
          </a:p>
        </p:txBody>
      </p:sp>
      <p:sp>
        <p:nvSpPr>
          <p:cNvPr id="3" name="CuadroTexto 2">
            <a:extLst>
              <a:ext uri="{FF2B5EF4-FFF2-40B4-BE49-F238E27FC236}">
                <a16:creationId xmlns:a16="http://schemas.microsoft.com/office/drawing/2014/main" id="{588D6848-B1F8-E912-0572-2D93A98EA0A9}"/>
              </a:ext>
            </a:extLst>
          </p:cNvPr>
          <p:cNvSpPr txBox="1"/>
          <p:nvPr/>
        </p:nvSpPr>
        <p:spPr>
          <a:xfrm>
            <a:off x="801005" y="1398517"/>
            <a:ext cx="7675843" cy="523220"/>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Autonomía económica de las mujeres: </a:t>
            </a:r>
            <a:r>
              <a:rPr lang="es-MX" sz="1400" dirty="0">
                <a:solidFill>
                  <a:srgbClr val="000000"/>
                </a:solidFill>
                <a:latin typeface="Georgia" panose="02040502050405020303" pitchFamily="18" charset="0"/>
              </a:rPr>
              <a:t>art 72 Fondo Mujer libre y productiva; art 99 iniciativas público populares organizaciones de mujeres</a:t>
            </a:r>
            <a:endParaRPr lang="es-MX" sz="1400" i="1" dirty="0">
              <a:solidFill>
                <a:srgbClr val="000000"/>
              </a:solidFill>
              <a:latin typeface="Georgia" panose="02040502050405020303" pitchFamily="18" charset="0"/>
            </a:endParaRPr>
          </a:p>
        </p:txBody>
      </p:sp>
      <p:sp>
        <p:nvSpPr>
          <p:cNvPr id="4" name="CuadroTexto 3">
            <a:extLst>
              <a:ext uri="{FF2B5EF4-FFF2-40B4-BE49-F238E27FC236}">
                <a16:creationId xmlns:a16="http://schemas.microsoft.com/office/drawing/2014/main" id="{2089863D-4721-E2C6-0055-E532A65DB85F}"/>
              </a:ext>
            </a:extLst>
          </p:cNvPr>
          <p:cNvSpPr txBox="1"/>
          <p:nvPr/>
        </p:nvSpPr>
        <p:spPr>
          <a:xfrm>
            <a:off x="731803" y="4321407"/>
            <a:ext cx="7675843" cy="738664"/>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Participación: </a:t>
            </a:r>
            <a:r>
              <a:rPr lang="es-MX" sz="1400" dirty="0">
                <a:solidFill>
                  <a:srgbClr val="000000"/>
                </a:solidFill>
                <a:latin typeface="Georgia" panose="02040502050405020303" pitchFamily="18" charset="0"/>
              </a:rPr>
              <a:t>art 109 política participación ciudadana promoción de derechos políticos de las mujeres; art 343 y 344 participación de mujeres en juntas directivas de sector financiero y empresas con participación estatal</a:t>
            </a:r>
            <a:endParaRPr lang="es-MX" sz="1400" i="1" dirty="0">
              <a:solidFill>
                <a:srgbClr val="000000"/>
              </a:solidFill>
              <a:latin typeface="Georgia" panose="02040502050405020303" pitchFamily="18" charset="0"/>
            </a:endParaRPr>
          </a:p>
        </p:txBody>
      </p:sp>
      <p:sp>
        <p:nvSpPr>
          <p:cNvPr id="5" name="CuadroTexto 4">
            <a:extLst>
              <a:ext uri="{FF2B5EF4-FFF2-40B4-BE49-F238E27FC236}">
                <a16:creationId xmlns:a16="http://schemas.microsoft.com/office/drawing/2014/main" id="{B0DCA423-BD09-EE75-393B-FF796977C7FD}"/>
              </a:ext>
            </a:extLst>
          </p:cNvPr>
          <p:cNvSpPr txBox="1"/>
          <p:nvPr/>
        </p:nvSpPr>
        <p:spPr>
          <a:xfrm>
            <a:off x="731803" y="3580808"/>
            <a:ext cx="7675843" cy="738664"/>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Vida libre de violencias: </a:t>
            </a:r>
            <a:r>
              <a:rPr lang="es-MX" sz="1400" dirty="0">
                <a:solidFill>
                  <a:srgbClr val="000000"/>
                </a:solidFill>
                <a:latin typeface="Georgia" panose="02040502050405020303" pitchFamily="18" charset="0"/>
              </a:rPr>
              <a:t>art 341 Sistema de Registro, Atención, Seguimiento y Monitoreo contra las VBG ; art 200 fortalecimiento comisarías de familia; art 142 transformación digital, prevención violencia contra mujeres en entorno digital</a:t>
            </a:r>
            <a:endParaRPr lang="es-MX" sz="1400" i="1" dirty="0">
              <a:solidFill>
                <a:srgbClr val="000000"/>
              </a:solidFill>
              <a:latin typeface="Georgia" panose="02040502050405020303" pitchFamily="18" charset="0"/>
            </a:endParaRPr>
          </a:p>
        </p:txBody>
      </p:sp>
      <p:sp>
        <p:nvSpPr>
          <p:cNvPr id="7" name="CuadroTexto 6">
            <a:extLst>
              <a:ext uri="{FF2B5EF4-FFF2-40B4-BE49-F238E27FC236}">
                <a16:creationId xmlns:a16="http://schemas.microsoft.com/office/drawing/2014/main" id="{18126E49-7B26-FB12-94C3-8494D31DCFA8}"/>
              </a:ext>
            </a:extLst>
          </p:cNvPr>
          <p:cNvSpPr txBox="1"/>
          <p:nvPr/>
        </p:nvSpPr>
        <p:spPr>
          <a:xfrm>
            <a:off x="801004" y="1110817"/>
            <a:ext cx="7675843" cy="307777"/>
          </a:xfrm>
          <a:prstGeom prst="rect">
            <a:avLst/>
          </a:prstGeom>
          <a:noFill/>
        </p:spPr>
        <p:txBody>
          <a:bodyPr wrap="square">
            <a:spAutoFit/>
          </a:bodyPr>
          <a:lstStyle/>
          <a:p>
            <a:pPr algn="just"/>
            <a:r>
              <a:rPr lang="es-MX" sz="1400" b="1" i="1" dirty="0">
                <a:solidFill>
                  <a:srgbClr val="000000"/>
                </a:solidFill>
                <a:latin typeface="Georgia" panose="02040502050405020303" pitchFamily="18" charset="0"/>
              </a:rPr>
              <a:t>Institucionalidad: </a:t>
            </a:r>
            <a:r>
              <a:rPr lang="es-MX" sz="1400" dirty="0">
                <a:solidFill>
                  <a:srgbClr val="000000"/>
                </a:solidFill>
                <a:latin typeface="Georgia" panose="02040502050405020303" pitchFamily="18" charset="0"/>
              </a:rPr>
              <a:t>art 337 casas para la autonomía de las mujeres</a:t>
            </a:r>
            <a:endParaRPr lang="es-MX" sz="1400" i="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07618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5F3B7D5-1DB4-0D23-0A4A-C3CA91C0D12F}"/>
              </a:ext>
            </a:extLst>
          </p:cNvPr>
          <p:cNvPicPr>
            <a:picLocks noChangeAspect="1"/>
          </p:cNvPicPr>
          <p:nvPr/>
        </p:nvPicPr>
        <p:blipFill>
          <a:blip r:embed="rId3"/>
          <a:stretch>
            <a:fillRect/>
          </a:stretch>
        </p:blipFill>
        <p:spPr>
          <a:xfrm>
            <a:off x="6276045" y="284298"/>
            <a:ext cx="3002893" cy="918690"/>
          </a:xfrm>
          <a:prstGeom prst="rect">
            <a:avLst/>
          </a:prstGeom>
        </p:spPr>
      </p:pic>
      <p:sp>
        <p:nvSpPr>
          <p:cNvPr id="10" name="Marcador de contenido 3">
            <a:extLst>
              <a:ext uri="{FF2B5EF4-FFF2-40B4-BE49-F238E27FC236}">
                <a16:creationId xmlns:a16="http://schemas.microsoft.com/office/drawing/2014/main" id="{9280DDB8-A91B-8159-4192-8BFD1D9F1C19}"/>
              </a:ext>
            </a:extLst>
          </p:cNvPr>
          <p:cNvSpPr txBox="1">
            <a:spLocks/>
          </p:cNvSpPr>
          <p:nvPr/>
        </p:nvSpPr>
        <p:spPr>
          <a:xfrm>
            <a:off x="1947080" y="996122"/>
            <a:ext cx="3660609" cy="655323"/>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0" indent="0" algn="l" defTabSz="914409" rtl="0" eaLnBrk="1" latinLnBrk="0" hangingPunct="1">
              <a:lnSpc>
                <a:spcPct val="100000"/>
              </a:lnSpc>
              <a:spcBef>
                <a:spcPts val="1000"/>
              </a:spcBef>
              <a:buFont typeface="Arial" panose="020B0604020202020204" pitchFamily="34" charset="0"/>
              <a:buNone/>
              <a:defRPr sz="1200" kern="1200">
                <a:solidFill>
                  <a:schemeClr val="bg1">
                    <a:lumMod val="50000"/>
                  </a:schemeClr>
                </a:solidFill>
                <a:latin typeface="+mn-lt"/>
                <a:ea typeface="+mn-ea"/>
                <a:cs typeface="+mn-cs"/>
              </a:defRPr>
            </a:lvl1pPr>
            <a:lvl2pPr marL="457144" indent="0" algn="ctr" defTabSz="914409" rtl="0" eaLnBrk="1" latinLnBrk="0" hangingPunct="1">
              <a:lnSpc>
                <a:spcPct val="90000"/>
              </a:lnSpc>
              <a:spcBef>
                <a:spcPts val="501"/>
              </a:spcBef>
              <a:buFont typeface="Arial" panose="020B0604020202020204" pitchFamily="34" charset="0"/>
              <a:buNone/>
              <a:defRPr sz="2000" kern="1200">
                <a:solidFill>
                  <a:schemeClr val="lt1"/>
                </a:solidFill>
                <a:latin typeface="+mn-lt"/>
                <a:ea typeface="+mn-ea"/>
                <a:cs typeface="+mn-cs"/>
              </a:defRPr>
            </a:lvl2pPr>
            <a:lvl3pPr marL="914288" indent="0" algn="ctr" defTabSz="914409" rtl="0" eaLnBrk="1" latinLnBrk="0" hangingPunct="1">
              <a:lnSpc>
                <a:spcPct val="90000"/>
              </a:lnSpc>
              <a:spcBef>
                <a:spcPts val="501"/>
              </a:spcBef>
              <a:buFont typeface="Arial" panose="020B0604020202020204" pitchFamily="34" charset="0"/>
              <a:buNone/>
              <a:defRPr sz="1800" kern="1200">
                <a:solidFill>
                  <a:schemeClr val="lt1"/>
                </a:solidFill>
                <a:latin typeface="+mn-lt"/>
                <a:ea typeface="+mn-ea"/>
                <a:cs typeface="+mn-cs"/>
              </a:defRPr>
            </a:lvl3pPr>
            <a:lvl4pPr marL="1371433"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4pPr>
            <a:lvl5pPr marL="1828577"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5pPr>
            <a:lvl6pPr marL="2285721"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6pPr>
            <a:lvl7pPr marL="2742865"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7pPr>
            <a:lvl8pPr marL="3200009"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8pPr>
            <a:lvl9pPr marL="3657154"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9pPr>
          </a:lstStyle>
          <a:p>
            <a:pPr algn="ctr"/>
            <a:r>
              <a:rPr lang="es-CO" b="1">
                <a:solidFill>
                  <a:srgbClr val="000000"/>
                </a:solidFill>
                <a:latin typeface="Montserrat"/>
              </a:rPr>
              <a:t>Ordenamiento Territorial </a:t>
            </a:r>
            <a:endParaRPr lang="es-CO">
              <a:solidFill>
                <a:srgbClr val="000000"/>
              </a:solidFill>
              <a:latin typeface="Montserrat" panose="00000500000000000000" pitchFamily="2" charset="0"/>
            </a:endParaRPr>
          </a:p>
          <a:p>
            <a:pPr algn="ctr"/>
            <a:r>
              <a:rPr lang="es-CO" sz="850">
                <a:solidFill>
                  <a:srgbClr val="000000"/>
                </a:solidFill>
                <a:latin typeface="Montserrat"/>
              </a:rPr>
              <a:t>Hacia una planeación para la vida y el agua como eje ordenador</a:t>
            </a:r>
            <a:endParaRPr lang="es-CO" sz="850">
              <a:solidFill>
                <a:srgbClr val="000000"/>
              </a:solidFill>
              <a:latin typeface="Montserrat" panose="00000500000000000000" pitchFamily="2" charset="0"/>
            </a:endParaRPr>
          </a:p>
        </p:txBody>
      </p:sp>
      <p:sp>
        <p:nvSpPr>
          <p:cNvPr id="11" name="Marcador de contenido 3">
            <a:extLst>
              <a:ext uri="{FF2B5EF4-FFF2-40B4-BE49-F238E27FC236}">
                <a16:creationId xmlns:a16="http://schemas.microsoft.com/office/drawing/2014/main" id="{8F152EA1-25C9-CFF6-22F0-7D9ED38CAA7D}"/>
              </a:ext>
            </a:extLst>
          </p:cNvPr>
          <p:cNvSpPr txBox="1">
            <a:spLocks/>
          </p:cNvSpPr>
          <p:nvPr/>
        </p:nvSpPr>
        <p:spPr>
          <a:xfrm>
            <a:off x="1944282" y="1790783"/>
            <a:ext cx="3668402" cy="614802"/>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lgn="ctr">
              <a:buNone/>
            </a:pPr>
            <a:r>
              <a:rPr lang="es-MX" sz="1200" b="1">
                <a:solidFill>
                  <a:srgbClr val="000000"/>
                </a:solidFill>
                <a:latin typeface="Montserrat"/>
              </a:rPr>
              <a:t>Seguridad Humana y Justicia Social </a:t>
            </a:r>
            <a:endParaRPr lang="es-MX" sz="1200">
              <a:solidFill>
                <a:srgbClr val="000000"/>
              </a:solidFill>
              <a:latin typeface="Montserrat" panose="00000500000000000000" pitchFamily="2" charset="0"/>
            </a:endParaRPr>
          </a:p>
          <a:p>
            <a:pPr marL="0" indent="0" algn="ctr">
              <a:buNone/>
            </a:pPr>
            <a:r>
              <a:rPr lang="es-MX" sz="850">
                <a:solidFill>
                  <a:srgbClr val="000000"/>
                </a:solidFill>
                <a:latin typeface="Montserrat"/>
              </a:rPr>
              <a:t>Hacia un pacto por la vida y el buen vivir</a:t>
            </a:r>
            <a:endParaRPr lang="es-MX" sz="850">
              <a:solidFill>
                <a:srgbClr val="000000"/>
              </a:solidFill>
              <a:latin typeface="Montserrat" panose="00000500000000000000" pitchFamily="2" charset="0"/>
            </a:endParaRPr>
          </a:p>
        </p:txBody>
      </p:sp>
      <p:sp>
        <p:nvSpPr>
          <p:cNvPr id="12" name="Marcador de contenido 3">
            <a:extLst>
              <a:ext uri="{FF2B5EF4-FFF2-40B4-BE49-F238E27FC236}">
                <a16:creationId xmlns:a16="http://schemas.microsoft.com/office/drawing/2014/main" id="{C2A72423-05E0-F035-4B01-DBFE6996D775}"/>
              </a:ext>
            </a:extLst>
          </p:cNvPr>
          <p:cNvSpPr txBox="1">
            <a:spLocks/>
          </p:cNvSpPr>
          <p:nvPr/>
        </p:nvSpPr>
        <p:spPr>
          <a:xfrm>
            <a:off x="1944280" y="2521884"/>
            <a:ext cx="3663409" cy="614802"/>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lgn="ctr">
              <a:buNone/>
            </a:pPr>
            <a:r>
              <a:rPr lang="es-MX" sz="1200" b="1">
                <a:solidFill>
                  <a:srgbClr val="000000"/>
                </a:solidFill>
                <a:latin typeface="Montserrat"/>
              </a:rPr>
              <a:t>Derecho Humano a la Alimentación </a:t>
            </a:r>
            <a:endParaRPr lang="en-US" sz="1200" b="1">
              <a:solidFill>
                <a:srgbClr val="FFFFFF"/>
              </a:solidFill>
              <a:latin typeface="Calibri" panose="020F0502020204030204"/>
              <a:cs typeface="Calibri" panose="020F0502020204030204"/>
            </a:endParaRPr>
          </a:p>
          <a:p>
            <a:pPr marL="0" indent="0" algn="ctr">
              <a:buNone/>
            </a:pPr>
            <a:r>
              <a:rPr lang="es-MX" sz="850">
                <a:solidFill>
                  <a:srgbClr val="000000"/>
                </a:solidFill>
                <a:latin typeface="Montserrat"/>
              </a:rPr>
              <a:t>Cadenas de valor en la producción que aseguren la nutrición</a:t>
            </a:r>
            <a:endParaRPr lang="en-US" sz="2100" b="1">
              <a:solidFill>
                <a:srgbClr val="FFFFFF"/>
              </a:solidFill>
              <a:latin typeface="Calibri" panose="020F0502020204030204"/>
              <a:cs typeface="Calibri" panose="020F0502020204030204"/>
            </a:endParaRPr>
          </a:p>
        </p:txBody>
      </p:sp>
      <p:sp>
        <p:nvSpPr>
          <p:cNvPr id="13" name="Marcador de contenido 3">
            <a:extLst>
              <a:ext uri="{FF2B5EF4-FFF2-40B4-BE49-F238E27FC236}">
                <a16:creationId xmlns:a16="http://schemas.microsoft.com/office/drawing/2014/main" id="{C6BB15DA-68FD-D049-426B-73B153D1286D}"/>
              </a:ext>
            </a:extLst>
          </p:cNvPr>
          <p:cNvSpPr txBox="1">
            <a:spLocks/>
          </p:cNvSpPr>
          <p:nvPr/>
        </p:nvSpPr>
        <p:spPr>
          <a:xfrm>
            <a:off x="1944651" y="3291616"/>
            <a:ext cx="3664138" cy="622598"/>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lgn="ctr">
              <a:buNone/>
            </a:pPr>
            <a:r>
              <a:rPr lang="es-MX" sz="1200" b="1" dirty="0">
                <a:solidFill>
                  <a:srgbClr val="000000"/>
                </a:solidFill>
                <a:latin typeface="Montserrat"/>
              </a:rPr>
              <a:t>Transformación  productiva, internacionalización y acción climática </a:t>
            </a:r>
            <a:endParaRPr lang="en-US" sz="1200" dirty="0">
              <a:solidFill>
                <a:srgbClr val="FFFFFF"/>
              </a:solidFill>
              <a:latin typeface="Calibri" panose="020F0502020204030204"/>
              <a:cs typeface="Calibri" panose="020F0502020204030204"/>
            </a:endParaRPr>
          </a:p>
          <a:p>
            <a:pPr marL="0" indent="0" algn="ctr">
              <a:buNone/>
            </a:pPr>
            <a:r>
              <a:rPr lang="es-MX" sz="800" dirty="0">
                <a:solidFill>
                  <a:srgbClr val="000000"/>
                </a:solidFill>
                <a:latin typeface="Montserrat"/>
              </a:rPr>
              <a:t>Transición hacia actividades productivas limpias, con mayor crecimiento económico y protejan la naturaleza </a:t>
            </a:r>
            <a:endParaRPr lang="en-US" sz="2000" dirty="0">
              <a:solidFill>
                <a:srgbClr val="FFFFFF"/>
              </a:solidFill>
              <a:latin typeface="Calibri" panose="020F0502020204030204"/>
              <a:cs typeface="Calibri" panose="020F0502020204030204"/>
            </a:endParaRPr>
          </a:p>
        </p:txBody>
      </p:sp>
      <p:sp>
        <p:nvSpPr>
          <p:cNvPr id="14" name="Marcador de contenido 3">
            <a:extLst>
              <a:ext uri="{FF2B5EF4-FFF2-40B4-BE49-F238E27FC236}">
                <a16:creationId xmlns:a16="http://schemas.microsoft.com/office/drawing/2014/main" id="{07A2DB90-369F-5004-F5CD-DFF35ED92B26}"/>
              </a:ext>
            </a:extLst>
          </p:cNvPr>
          <p:cNvSpPr txBox="1">
            <a:spLocks/>
          </p:cNvSpPr>
          <p:nvPr/>
        </p:nvSpPr>
        <p:spPr>
          <a:xfrm>
            <a:off x="1937585" y="4041858"/>
            <a:ext cx="3667306" cy="622598"/>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lgn="ctr">
              <a:buNone/>
            </a:pPr>
            <a:r>
              <a:rPr lang="es-MX" sz="1200" b="1">
                <a:solidFill>
                  <a:srgbClr val="000000"/>
                </a:solidFill>
                <a:latin typeface="Montserrat"/>
              </a:rPr>
              <a:t>Convergencia regional</a:t>
            </a:r>
            <a:endParaRPr lang="en-US" sz="1200"/>
          </a:p>
          <a:p>
            <a:pPr marL="0" indent="0" algn="ctr">
              <a:buNone/>
            </a:pPr>
            <a:r>
              <a:rPr lang="es-MX" sz="850">
                <a:solidFill>
                  <a:srgbClr val="000000"/>
                </a:solidFill>
                <a:latin typeface="Montserrat"/>
              </a:rPr>
              <a:t>Democratización del Estado hacia un nuevo contrato social para el desarrollo de las comunidades y los territorios</a:t>
            </a:r>
          </a:p>
        </p:txBody>
      </p:sp>
      <p:sp>
        <p:nvSpPr>
          <p:cNvPr id="20" name="TextBox 19">
            <a:extLst>
              <a:ext uri="{FF2B5EF4-FFF2-40B4-BE49-F238E27FC236}">
                <a16:creationId xmlns:a16="http://schemas.microsoft.com/office/drawing/2014/main" id="{BD55AB52-4BAA-2397-860B-8E74C84CA27D}"/>
              </a:ext>
            </a:extLst>
          </p:cNvPr>
          <p:cNvSpPr txBox="1"/>
          <p:nvPr/>
        </p:nvSpPr>
        <p:spPr>
          <a:xfrm>
            <a:off x="5890263" y="1018133"/>
            <a:ext cx="3230513" cy="3600986"/>
          </a:xfrm>
          <a:prstGeom prst="rect">
            <a:avLst/>
          </a:prstGeom>
          <a:solidFill>
            <a:schemeClr val="bg1">
              <a:lumMod val="95000"/>
            </a:schemeClr>
          </a:solidFill>
        </p:spPr>
        <p:txBody>
          <a:bodyPr wrap="square" lIns="182880" tIns="45720" rIns="182880" bIns="45720" rtlCol="0" anchor="t">
            <a:spAutoFit/>
          </a:bodyPr>
          <a:lstStyle/>
          <a:p>
            <a:pPr marL="285750" indent="-285750">
              <a:buFont typeface="Arial" panose="020B0604020202020204" pitchFamily="34" charset="0"/>
              <a:buChar char="•"/>
            </a:pPr>
            <a:r>
              <a:rPr lang="es-ES_tradnl" sz="1300" dirty="0">
                <a:solidFill>
                  <a:srgbClr val="154A8A"/>
                </a:solidFill>
                <a:latin typeface="Montserrat"/>
              </a:rPr>
              <a:t>Paz total</a:t>
            </a:r>
            <a:endParaRPr lang="en-US" sz="1300" dirty="0">
              <a:cs typeface="Calibri"/>
            </a:endParaRPr>
          </a:p>
          <a:p>
            <a:pPr marL="285750" indent="-285750">
              <a:buFont typeface="Arial" panose="020B0604020202020204" pitchFamily="34" charset="0"/>
              <a:buChar char="•"/>
            </a:pPr>
            <a:r>
              <a:rPr lang="es-ES_tradnl" sz="1400" b="1" dirty="0">
                <a:solidFill>
                  <a:srgbClr val="154A8A"/>
                </a:solidFill>
                <a:latin typeface="Montserrat"/>
              </a:rPr>
              <a:t>EL CAMBIO ES CON LAS MUJERES</a:t>
            </a:r>
          </a:p>
          <a:p>
            <a:pPr marL="742950" lvl="1" indent="-285750">
              <a:buFont typeface="Wingdings" panose="05000000000000000000" pitchFamily="2" charset="2"/>
              <a:buChar char="ü"/>
            </a:pPr>
            <a:r>
              <a:rPr lang="es-ES_tradnl" sz="1200" dirty="0">
                <a:solidFill>
                  <a:srgbClr val="154A8A"/>
                </a:solidFill>
                <a:latin typeface="Montserrat"/>
              </a:rPr>
              <a:t>Mujeres como motor del desarrollo</a:t>
            </a:r>
          </a:p>
          <a:p>
            <a:pPr marL="742950" lvl="1" indent="-285750">
              <a:buFont typeface="Wingdings" panose="05000000000000000000" pitchFamily="2" charset="2"/>
              <a:buChar char="ü"/>
            </a:pPr>
            <a:r>
              <a:rPr lang="es-ES_tradnl" sz="1200" dirty="0">
                <a:solidFill>
                  <a:srgbClr val="154A8A"/>
                </a:solidFill>
                <a:latin typeface="Montserrat"/>
              </a:rPr>
              <a:t>Mujeres en el centro de la política y la paz</a:t>
            </a:r>
          </a:p>
          <a:p>
            <a:pPr marL="742950" lvl="1" indent="-285750">
              <a:buFont typeface="Wingdings" panose="05000000000000000000" pitchFamily="2" charset="2"/>
              <a:buChar char="ü"/>
            </a:pPr>
            <a:r>
              <a:rPr lang="es-ES_tradnl" sz="1200" dirty="0">
                <a:solidFill>
                  <a:srgbClr val="154A8A"/>
                </a:solidFill>
                <a:latin typeface="Montserrat"/>
              </a:rPr>
              <a:t>Derechos salud plena</a:t>
            </a:r>
          </a:p>
          <a:p>
            <a:pPr marL="742950" lvl="1" indent="-285750">
              <a:buFont typeface="Wingdings" panose="05000000000000000000" pitchFamily="2" charset="2"/>
              <a:buChar char="ü"/>
            </a:pPr>
            <a:r>
              <a:rPr lang="es-ES_tradnl" sz="1200" dirty="0">
                <a:solidFill>
                  <a:srgbClr val="154A8A"/>
                </a:solidFill>
                <a:latin typeface="Montserrat"/>
              </a:rPr>
              <a:t>Vida libre de violencias</a:t>
            </a:r>
          </a:p>
          <a:p>
            <a:pPr marL="742950" lvl="1" indent="-285750">
              <a:buFont typeface="Wingdings" panose="05000000000000000000" pitchFamily="2" charset="2"/>
              <a:buChar char="ü"/>
            </a:pPr>
            <a:r>
              <a:rPr lang="es-ES_tradnl" sz="1200" dirty="0">
                <a:solidFill>
                  <a:srgbClr val="154A8A"/>
                </a:solidFill>
                <a:latin typeface="Montserrat"/>
              </a:rPr>
              <a:t>Gobernanza de género</a:t>
            </a:r>
          </a:p>
          <a:p>
            <a:pPr marL="742950" lvl="1" indent="-285750">
              <a:buFont typeface="Wingdings" panose="05000000000000000000" pitchFamily="2" charset="2"/>
              <a:buChar char="ü"/>
            </a:pPr>
            <a:r>
              <a:rPr lang="es-ES_tradnl" sz="1200" dirty="0">
                <a:solidFill>
                  <a:srgbClr val="154A8A"/>
                </a:solidFill>
                <a:latin typeface="Montserrat"/>
              </a:rPr>
              <a:t>Política exterior feminista</a:t>
            </a:r>
          </a:p>
          <a:p>
            <a:pPr marL="285750" indent="-285750">
              <a:buFont typeface="Arial" panose="020B0604020202020204" pitchFamily="34" charset="0"/>
              <a:buChar char="•"/>
            </a:pPr>
            <a:r>
              <a:rPr lang="es-ES_tradnl" sz="1300" dirty="0">
                <a:solidFill>
                  <a:srgbClr val="154A8A"/>
                </a:solidFill>
                <a:latin typeface="Montserrat"/>
              </a:rPr>
              <a:t>LGBTIQ+</a:t>
            </a:r>
          </a:p>
          <a:p>
            <a:pPr marL="285750" indent="-285750">
              <a:buFont typeface="Arial" panose="020B0604020202020204" pitchFamily="34" charset="0"/>
              <a:buChar char="•"/>
            </a:pPr>
            <a:r>
              <a:rPr lang="es-ES_tradnl" sz="1300" dirty="0">
                <a:solidFill>
                  <a:srgbClr val="154A8A"/>
                </a:solidFill>
                <a:latin typeface="Montserrat"/>
              </a:rPr>
              <a:t>Comunidades étnicas</a:t>
            </a:r>
          </a:p>
          <a:p>
            <a:pPr marL="285750" indent="-285750">
              <a:buFont typeface="Arial" panose="020B0604020202020204" pitchFamily="34" charset="0"/>
              <a:buChar char="•"/>
            </a:pPr>
            <a:r>
              <a:rPr lang="es-ES_tradnl" sz="1300" dirty="0">
                <a:solidFill>
                  <a:srgbClr val="154A8A"/>
                </a:solidFill>
                <a:latin typeface="Montserrat"/>
              </a:rPr>
              <a:t>Víctimas</a:t>
            </a:r>
          </a:p>
          <a:p>
            <a:pPr marL="285750" indent="-285750">
              <a:buFont typeface="Arial" panose="020B0604020202020204" pitchFamily="34" charset="0"/>
              <a:buChar char="•"/>
            </a:pPr>
            <a:r>
              <a:rPr lang="es-ES_tradnl" sz="1300" dirty="0">
                <a:solidFill>
                  <a:srgbClr val="154A8A"/>
                </a:solidFill>
                <a:latin typeface="Montserrat"/>
              </a:rPr>
              <a:t>Jóvenes</a:t>
            </a:r>
          </a:p>
          <a:p>
            <a:pPr marL="285750" indent="-285750">
              <a:buFont typeface="Arial" panose="020B0604020202020204" pitchFamily="34" charset="0"/>
              <a:buChar char="•"/>
            </a:pPr>
            <a:r>
              <a:rPr lang="es-ES_tradnl" sz="1300" dirty="0">
                <a:solidFill>
                  <a:srgbClr val="154A8A"/>
                </a:solidFill>
                <a:latin typeface="Montserrat"/>
              </a:rPr>
              <a:t>Niñez y primera infancia</a:t>
            </a:r>
          </a:p>
          <a:p>
            <a:pPr marL="285750" indent="-285750">
              <a:buFont typeface="Arial" panose="020B0604020202020204" pitchFamily="34" charset="0"/>
              <a:buChar char="•"/>
            </a:pPr>
            <a:r>
              <a:rPr lang="es-ES_tradnl" sz="1300" dirty="0">
                <a:solidFill>
                  <a:srgbClr val="154A8A"/>
                </a:solidFill>
                <a:latin typeface="Montserrat"/>
              </a:rPr>
              <a:t>Personas con discapacidad</a:t>
            </a:r>
          </a:p>
          <a:p>
            <a:pPr marL="285750" indent="-285750">
              <a:buFont typeface="Arial" panose="020B0604020202020204" pitchFamily="34" charset="0"/>
              <a:buChar char="•"/>
            </a:pPr>
            <a:r>
              <a:rPr lang="es-ES_tradnl" sz="1300" dirty="0">
                <a:solidFill>
                  <a:srgbClr val="154A8A"/>
                </a:solidFill>
                <a:latin typeface="Montserrat"/>
              </a:rPr>
              <a:t>Campesinado</a:t>
            </a:r>
          </a:p>
        </p:txBody>
      </p:sp>
      <p:pic>
        <p:nvPicPr>
          <p:cNvPr id="21" name="Picture 8" descr="A picture containing mountain, sky, outdoor, hillside&#10;&#10;Description automatically generated">
            <a:extLst>
              <a:ext uri="{FF2B5EF4-FFF2-40B4-BE49-F238E27FC236}">
                <a16:creationId xmlns:a16="http://schemas.microsoft.com/office/drawing/2014/main" id="{52D356FA-D8C6-6D01-AEBB-6AAF7D3782B0}"/>
              </a:ext>
            </a:extLst>
          </p:cNvPr>
          <p:cNvPicPr>
            <a:picLocks noChangeAspect="1"/>
          </p:cNvPicPr>
          <p:nvPr/>
        </p:nvPicPr>
        <p:blipFill>
          <a:blip r:embed="rId4"/>
          <a:stretch>
            <a:fillRect/>
          </a:stretch>
        </p:blipFill>
        <p:spPr>
          <a:xfrm>
            <a:off x="835047" y="997676"/>
            <a:ext cx="1139678" cy="661764"/>
          </a:xfrm>
          <a:prstGeom prst="rect">
            <a:avLst/>
          </a:prstGeom>
        </p:spPr>
      </p:pic>
      <p:pic>
        <p:nvPicPr>
          <p:cNvPr id="22" name="Picture 11" descr="A picture containing person&#10;&#10;Description automatically generated">
            <a:extLst>
              <a:ext uri="{FF2B5EF4-FFF2-40B4-BE49-F238E27FC236}">
                <a16:creationId xmlns:a16="http://schemas.microsoft.com/office/drawing/2014/main" id="{2D9DEF83-7301-5EDE-800A-B0CD1C82AF56}"/>
              </a:ext>
            </a:extLst>
          </p:cNvPr>
          <p:cNvPicPr>
            <a:picLocks noChangeAspect="1"/>
          </p:cNvPicPr>
          <p:nvPr/>
        </p:nvPicPr>
        <p:blipFill>
          <a:blip r:embed="rId5"/>
          <a:stretch>
            <a:fillRect/>
          </a:stretch>
        </p:blipFill>
        <p:spPr>
          <a:xfrm>
            <a:off x="835047" y="1793764"/>
            <a:ext cx="1139294" cy="611253"/>
          </a:xfrm>
          <a:prstGeom prst="rect">
            <a:avLst/>
          </a:prstGeom>
        </p:spPr>
      </p:pic>
      <p:pic>
        <p:nvPicPr>
          <p:cNvPr id="24" name="Picture 8" descr="A picture containing person, food, eating&#10;&#10;Description automatically generated">
            <a:extLst>
              <a:ext uri="{FF2B5EF4-FFF2-40B4-BE49-F238E27FC236}">
                <a16:creationId xmlns:a16="http://schemas.microsoft.com/office/drawing/2014/main" id="{FF71E12A-4035-80F9-BD54-74FF07EB2D07}"/>
              </a:ext>
            </a:extLst>
          </p:cNvPr>
          <p:cNvPicPr>
            <a:picLocks noChangeAspect="1"/>
          </p:cNvPicPr>
          <p:nvPr/>
        </p:nvPicPr>
        <p:blipFill>
          <a:blip r:embed="rId6"/>
          <a:stretch>
            <a:fillRect/>
          </a:stretch>
        </p:blipFill>
        <p:spPr>
          <a:xfrm>
            <a:off x="835047" y="2521316"/>
            <a:ext cx="1139294" cy="617536"/>
          </a:xfrm>
          <a:prstGeom prst="rect">
            <a:avLst/>
          </a:prstGeom>
        </p:spPr>
      </p:pic>
      <p:pic>
        <p:nvPicPr>
          <p:cNvPr id="25" name="Picture 8" descr="A picture containing water, outdoor, sky, boat&#10;&#10;Description automatically generated">
            <a:extLst>
              <a:ext uri="{FF2B5EF4-FFF2-40B4-BE49-F238E27FC236}">
                <a16:creationId xmlns:a16="http://schemas.microsoft.com/office/drawing/2014/main" id="{C194246D-A43C-1258-7966-AC8474628563}"/>
              </a:ext>
            </a:extLst>
          </p:cNvPr>
          <p:cNvPicPr>
            <a:picLocks noChangeAspect="1"/>
          </p:cNvPicPr>
          <p:nvPr/>
        </p:nvPicPr>
        <p:blipFill rotWithShape="1">
          <a:blip r:embed="rId7"/>
          <a:srcRect t="7805" r="-93" b="7763"/>
          <a:stretch/>
        </p:blipFill>
        <p:spPr>
          <a:xfrm>
            <a:off x="835047" y="3295936"/>
            <a:ext cx="1139679" cy="617536"/>
          </a:xfrm>
          <a:prstGeom prst="rect">
            <a:avLst/>
          </a:prstGeom>
        </p:spPr>
      </p:pic>
      <p:pic>
        <p:nvPicPr>
          <p:cNvPr id="26" name="Picture 11">
            <a:extLst>
              <a:ext uri="{FF2B5EF4-FFF2-40B4-BE49-F238E27FC236}">
                <a16:creationId xmlns:a16="http://schemas.microsoft.com/office/drawing/2014/main" id="{66664998-B1E0-64EF-949A-58F0C80920E0}"/>
              </a:ext>
            </a:extLst>
          </p:cNvPr>
          <p:cNvPicPr>
            <a:picLocks noChangeAspect="1"/>
          </p:cNvPicPr>
          <p:nvPr/>
        </p:nvPicPr>
        <p:blipFill rotWithShape="1">
          <a:blip r:embed="rId8"/>
          <a:srcRect l="9825" t="14666" r="-157" b="8398"/>
          <a:stretch/>
        </p:blipFill>
        <p:spPr>
          <a:xfrm>
            <a:off x="835047" y="4045014"/>
            <a:ext cx="1139679" cy="617536"/>
          </a:xfrm>
          <a:prstGeom prst="rect">
            <a:avLst/>
          </a:prstGeom>
        </p:spPr>
      </p:pic>
      <p:sp>
        <p:nvSpPr>
          <p:cNvPr id="27" name="CuadroTexto 63">
            <a:extLst>
              <a:ext uri="{FF2B5EF4-FFF2-40B4-BE49-F238E27FC236}">
                <a16:creationId xmlns:a16="http://schemas.microsoft.com/office/drawing/2014/main" id="{BC7557FE-740E-7A16-23C0-D9BFD4B09F20}"/>
              </a:ext>
            </a:extLst>
          </p:cNvPr>
          <p:cNvSpPr txBox="1"/>
          <p:nvPr/>
        </p:nvSpPr>
        <p:spPr>
          <a:xfrm>
            <a:off x="834400" y="575726"/>
            <a:ext cx="4773289" cy="323165"/>
          </a:xfrm>
          <a:prstGeom prst="rect">
            <a:avLst/>
          </a:prstGeom>
          <a:solidFill>
            <a:srgbClr val="014984"/>
          </a:solid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lnSpc>
                <a:spcPct val="100000"/>
              </a:lnSpc>
            </a:pPr>
            <a:r>
              <a:rPr lang="es-MX" sz="1500" b="1" dirty="0">
                <a:solidFill>
                  <a:schemeClr val="bg1"/>
                </a:solidFill>
                <a:latin typeface="Montserrat"/>
              </a:rPr>
              <a:t>Transformaciones</a:t>
            </a:r>
          </a:p>
        </p:txBody>
      </p:sp>
      <p:sp>
        <p:nvSpPr>
          <p:cNvPr id="28" name="CuadroTexto 63">
            <a:extLst>
              <a:ext uri="{FF2B5EF4-FFF2-40B4-BE49-F238E27FC236}">
                <a16:creationId xmlns:a16="http://schemas.microsoft.com/office/drawing/2014/main" id="{3C781FAB-314E-E3F1-AF9F-D50598BCA92F}"/>
              </a:ext>
            </a:extLst>
          </p:cNvPr>
          <p:cNvSpPr txBox="1"/>
          <p:nvPr/>
        </p:nvSpPr>
        <p:spPr>
          <a:xfrm>
            <a:off x="5890263" y="582059"/>
            <a:ext cx="3227675" cy="32316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lnSpc>
                <a:spcPct val="100000"/>
              </a:lnSpc>
            </a:pPr>
            <a:r>
              <a:rPr lang="es-MX" sz="1500" b="1" dirty="0">
                <a:solidFill>
                  <a:schemeClr val="bg1"/>
                </a:solidFill>
                <a:latin typeface="Montserrat"/>
              </a:rPr>
              <a:t>Actores para el cambio</a:t>
            </a:r>
          </a:p>
        </p:txBody>
      </p:sp>
      <p:sp>
        <p:nvSpPr>
          <p:cNvPr id="3" name="Flecha: a la izquierda y derecha 14">
            <a:extLst>
              <a:ext uri="{FF2B5EF4-FFF2-40B4-BE49-F238E27FC236}">
                <a16:creationId xmlns:a16="http://schemas.microsoft.com/office/drawing/2014/main" id="{51C7DCFF-860F-0A5E-9742-46638851D310}"/>
              </a:ext>
            </a:extLst>
          </p:cNvPr>
          <p:cNvSpPr/>
          <p:nvPr/>
        </p:nvSpPr>
        <p:spPr>
          <a:xfrm>
            <a:off x="3321266" y="4730648"/>
            <a:ext cx="3230513" cy="450816"/>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350" b="1" dirty="0">
                <a:latin typeface="Montserrat"/>
              </a:rPr>
              <a:t>Estabilidad Macroeconómica</a:t>
            </a:r>
            <a:endParaRPr lang="es-CO" sz="1350" dirty="0">
              <a:latin typeface="Montserrat"/>
            </a:endParaRPr>
          </a:p>
        </p:txBody>
      </p:sp>
      <p:sp>
        <p:nvSpPr>
          <p:cNvPr id="2" name="Flecha: a la izquierda y derecha 14">
            <a:extLst>
              <a:ext uri="{FF2B5EF4-FFF2-40B4-BE49-F238E27FC236}">
                <a16:creationId xmlns:a16="http://schemas.microsoft.com/office/drawing/2014/main" id="{329B341A-8853-9E8A-5665-FD36DCB29CCD}"/>
              </a:ext>
            </a:extLst>
          </p:cNvPr>
          <p:cNvSpPr/>
          <p:nvPr/>
        </p:nvSpPr>
        <p:spPr>
          <a:xfrm>
            <a:off x="0" y="102398"/>
            <a:ext cx="9189720" cy="450816"/>
          </a:xfrm>
          <a:prstGeom prst="leftRightArrow">
            <a:avLst/>
          </a:prstGeom>
          <a:solidFill>
            <a:srgbClr val="B56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350" b="1" dirty="0">
                <a:latin typeface="Montserrat"/>
              </a:rPr>
              <a:t>Enfoque de género de manera transversal</a:t>
            </a:r>
            <a:endParaRPr lang="es-CO" sz="1350" dirty="0">
              <a:latin typeface="Montserrat"/>
            </a:endParaRPr>
          </a:p>
        </p:txBody>
      </p:sp>
      <p:sp>
        <p:nvSpPr>
          <p:cNvPr id="7" name="Flecha: a la izquierda y derecha 14">
            <a:extLst>
              <a:ext uri="{FF2B5EF4-FFF2-40B4-BE49-F238E27FC236}">
                <a16:creationId xmlns:a16="http://schemas.microsoft.com/office/drawing/2014/main" id="{9CDC6CEB-B15E-720B-1348-0CA5B1AFC420}"/>
              </a:ext>
            </a:extLst>
          </p:cNvPr>
          <p:cNvSpPr/>
          <p:nvPr/>
        </p:nvSpPr>
        <p:spPr>
          <a:xfrm rot="16200000">
            <a:off x="-1646176" y="2448868"/>
            <a:ext cx="4059493" cy="45081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350" b="1" dirty="0">
                <a:latin typeface="Montserrat"/>
              </a:rPr>
              <a:t>ARTICULADO DEL PND</a:t>
            </a:r>
            <a:endParaRPr lang="es-CO" sz="1350" dirty="0">
              <a:latin typeface="Montserrat"/>
            </a:endParaRPr>
          </a:p>
        </p:txBody>
      </p:sp>
    </p:spTree>
    <p:extLst>
      <p:ext uri="{BB962C8B-B14F-4D97-AF65-F5344CB8AC3E}">
        <p14:creationId xmlns:p14="http://schemas.microsoft.com/office/powerpoint/2010/main" val="348633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2B55D58-2A0C-9A84-9AD8-E48540E79E4F}"/>
              </a:ext>
            </a:extLst>
          </p:cNvPr>
          <p:cNvSpPr txBox="1">
            <a:spLocks/>
          </p:cNvSpPr>
          <p:nvPr/>
        </p:nvSpPr>
        <p:spPr>
          <a:xfrm>
            <a:off x="1342573" y="1069372"/>
            <a:ext cx="7475994" cy="804009"/>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0" indent="0" algn="l" defTabSz="914409" rtl="0" eaLnBrk="1" latinLnBrk="0" hangingPunct="1">
              <a:lnSpc>
                <a:spcPct val="100000"/>
              </a:lnSpc>
              <a:spcBef>
                <a:spcPts val="1000"/>
              </a:spcBef>
              <a:buFont typeface="Arial" panose="020B0604020202020204" pitchFamily="34" charset="0"/>
              <a:buNone/>
              <a:defRPr sz="1200" kern="1200">
                <a:solidFill>
                  <a:schemeClr val="bg1">
                    <a:lumMod val="50000"/>
                  </a:schemeClr>
                </a:solidFill>
                <a:latin typeface="+mn-lt"/>
                <a:ea typeface="+mn-ea"/>
                <a:cs typeface="+mn-cs"/>
              </a:defRPr>
            </a:lvl1pPr>
            <a:lvl2pPr marL="457144" indent="0" algn="ctr" defTabSz="914409" rtl="0" eaLnBrk="1" latinLnBrk="0" hangingPunct="1">
              <a:lnSpc>
                <a:spcPct val="90000"/>
              </a:lnSpc>
              <a:spcBef>
                <a:spcPts val="501"/>
              </a:spcBef>
              <a:buFont typeface="Arial" panose="020B0604020202020204" pitchFamily="34" charset="0"/>
              <a:buNone/>
              <a:defRPr sz="2000" kern="1200">
                <a:solidFill>
                  <a:schemeClr val="lt1"/>
                </a:solidFill>
                <a:latin typeface="+mn-lt"/>
                <a:ea typeface="+mn-ea"/>
                <a:cs typeface="+mn-cs"/>
              </a:defRPr>
            </a:lvl2pPr>
            <a:lvl3pPr marL="914288" indent="0" algn="ctr" defTabSz="914409" rtl="0" eaLnBrk="1" latinLnBrk="0" hangingPunct="1">
              <a:lnSpc>
                <a:spcPct val="90000"/>
              </a:lnSpc>
              <a:spcBef>
                <a:spcPts val="501"/>
              </a:spcBef>
              <a:buFont typeface="Arial" panose="020B0604020202020204" pitchFamily="34" charset="0"/>
              <a:buNone/>
              <a:defRPr sz="1800" kern="1200">
                <a:solidFill>
                  <a:schemeClr val="lt1"/>
                </a:solidFill>
                <a:latin typeface="+mn-lt"/>
                <a:ea typeface="+mn-ea"/>
                <a:cs typeface="+mn-cs"/>
              </a:defRPr>
            </a:lvl3pPr>
            <a:lvl4pPr marL="1371433"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4pPr>
            <a:lvl5pPr marL="1828577"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5pPr>
            <a:lvl6pPr marL="2285721"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6pPr>
            <a:lvl7pPr marL="2742865"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7pPr>
            <a:lvl8pPr marL="3200009"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8pPr>
            <a:lvl9pPr marL="3657154" indent="0" algn="ctr" defTabSz="914409" rtl="0" eaLnBrk="1" latinLnBrk="0" hangingPunct="1">
              <a:lnSpc>
                <a:spcPct val="90000"/>
              </a:lnSpc>
              <a:spcBef>
                <a:spcPts val="501"/>
              </a:spcBef>
              <a:buFont typeface="Arial" panose="020B0604020202020204" pitchFamily="34" charset="0"/>
              <a:buNone/>
              <a:defRPr sz="1600" kern="1200">
                <a:solidFill>
                  <a:schemeClr val="lt1"/>
                </a:solidFill>
                <a:latin typeface="+mn-lt"/>
                <a:ea typeface="+mn-ea"/>
                <a:cs typeface="+mn-cs"/>
              </a:defRPr>
            </a:lvl9pPr>
          </a:lstStyle>
          <a:p>
            <a:r>
              <a:rPr lang="es-MX" sz="1400" dirty="0">
                <a:solidFill>
                  <a:srgbClr val="000000"/>
                </a:solidFill>
                <a:latin typeface="Montserrat"/>
              </a:rPr>
              <a:t>El cambio que propone este Plan es </a:t>
            </a:r>
            <a:r>
              <a:rPr lang="es-MX" sz="1400" b="1" dirty="0">
                <a:solidFill>
                  <a:srgbClr val="000000"/>
                </a:solidFill>
                <a:latin typeface="Montserrat"/>
              </a:rPr>
              <a:t>con las mujeres</a:t>
            </a:r>
            <a:r>
              <a:rPr lang="es-MX" sz="1400" dirty="0">
                <a:solidFill>
                  <a:srgbClr val="000000"/>
                </a:solidFill>
                <a:latin typeface="Montserrat"/>
              </a:rPr>
              <a:t>, que son más de la mitad de la población, y representan el potencial de desarrollo y buen vivir, por ello el enfoque de género es transversal al plan </a:t>
            </a:r>
            <a:endParaRPr lang="es-CO" sz="1400" dirty="0">
              <a:solidFill>
                <a:srgbClr val="000000"/>
              </a:solidFill>
              <a:latin typeface="Montserrat" panose="00000500000000000000" pitchFamily="2" charset="0"/>
            </a:endParaRPr>
          </a:p>
        </p:txBody>
      </p:sp>
      <p:sp>
        <p:nvSpPr>
          <p:cNvPr id="6" name="Marcador de contenido 3">
            <a:extLst>
              <a:ext uri="{FF2B5EF4-FFF2-40B4-BE49-F238E27FC236}">
                <a16:creationId xmlns:a16="http://schemas.microsoft.com/office/drawing/2014/main" id="{3B9CF1C4-B00E-3619-2781-D529F4B45B89}"/>
              </a:ext>
            </a:extLst>
          </p:cNvPr>
          <p:cNvSpPr txBox="1">
            <a:spLocks/>
          </p:cNvSpPr>
          <p:nvPr/>
        </p:nvSpPr>
        <p:spPr>
          <a:xfrm>
            <a:off x="1331981" y="2023872"/>
            <a:ext cx="7475994" cy="602362"/>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buNone/>
            </a:pPr>
            <a:r>
              <a:rPr lang="es-MX" sz="1400" dirty="0">
                <a:solidFill>
                  <a:srgbClr val="000000"/>
                </a:solidFill>
                <a:latin typeface="Montserrat" panose="00000500000000000000" pitchFamily="2" charset="0"/>
              </a:rPr>
              <a:t>Las mujeres son tejedoras de la paz y defensoras del territorio, del agua y de la vida. Sin embargo, persiste una </a:t>
            </a:r>
            <a:r>
              <a:rPr lang="es-MX" sz="1400" b="1" dirty="0">
                <a:solidFill>
                  <a:srgbClr val="000000"/>
                </a:solidFill>
                <a:latin typeface="Montserrat" panose="00000500000000000000" pitchFamily="2" charset="0"/>
              </a:rPr>
              <a:t>deuda histórica </a:t>
            </a:r>
            <a:r>
              <a:rPr lang="es-MX" sz="1400" dirty="0">
                <a:solidFill>
                  <a:srgbClr val="000000"/>
                </a:solidFill>
                <a:latin typeface="Montserrat" panose="00000500000000000000" pitchFamily="2" charset="0"/>
              </a:rPr>
              <a:t>y hoy enfrentan brechas en lo económico, lo social, lo político y lo cultural, particularmente las mujeres rurales</a:t>
            </a:r>
            <a:endParaRPr lang="es-CO" sz="1400" dirty="0">
              <a:solidFill>
                <a:srgbClr val="000000"/>
              </a:solidFill>
              <a:latin typeface="Montserrat" panose="00000500000000000000" pitchFamily="2" charset="0"/>
            </a:endParaRPr>
          </a:p>
        </p:txBody>
      </p:sp>
      <p:sp>
        <p:nvSpPr>
          <p:cNvPr id="7" name="Marcador de contenido 3">
            <a:extLst>
              <a:ext uri="{FF2B5EF4-FFF2-40B4-BE49-F238E27FC236}">
                <a16:creationId xmlns:a16="http://schemas.microsoft.com/office/drawing/2014/main" id="{58A33D3B-91CE-2941-CA2D-3C9A71C72293}"/>
              </a:ext>
            </a:extLst>
          </p:cNvPr>
          <p:cNvSpPr txBox="1">
            <a:spLocks/>
          </p:cNvSpPr>
          <p:nvPr/>
        </p:nvSpPr>
        <p:spPr>
          <a:xfrm>
            <a:off x="1331979" y="2774289"/>
            <a:ext cx="7475994" cy="609852"/>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buNone/>
            </a:pPr>
            <a:r>
              <a:rPr lang="es-MX" sz="1400" dirty="0">
                <a:solidFill>
                  <a:srgbClr val="000000"/>
                </a:solidFill>
                <a:latin typeface="Montserrat" panose="00000500000000000000" pitchFamily="2" charset="0"/>
              </a:rPr>
              <a:t>Desarrollo económico debe considerar cierre de brechas en desempleo, emprendimiento, acceso a tierra, crédito y activos productivos. Reconocimiento y redistribución del trabajo de cuidado</a:t>
            </a:r>
            <a:endParaRPr lang="es-MX" sz="1218" dirty="0">
              <a:solidFill>
                <a:srgbClr val="000000"/>
              </a:solidFill>
              <a:latin typeface="Montserrat"/>
            </a:endParaRPr>
          </a:p>
        </p:txBody>
      </p:sp>
      <p:sp>
        <p:nvSpPr>
          <p:cNvPr id="8" name="Marcador de contenido 3">
            <a:extLst>
              <a:ext uri="{FF2B5EF4-FFF2-40B4-BE49-F238E27FC236}">
                <a16:creationId xmlns:a16="http://schemas.microsoft.com/office/drawing/2014/main" id="{BA98A971-957B-D4B9-23B1-8223F1BDA427}"/>
              </a:ext>
            </a:extLst>
          </p:cNvPr>
          <p:cNvSpPr txBox="1">
            <a:spLocks/>
          </p:cNvSpPr>
          <p:nvPr/>
        </p:nvSpPr>
        <p:spPr>
          <a:xfrm>
            <a:off x="1306054" y="3573211"/>
            <a:ext cx="7466140" cy="645195"/>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buNone/>
            </a:pPr>
            <a:r>
              <a:rPr lang="es-MX" sz="1400" dirty="0">
                <a:solidFill>
                  <a:srgbClr val="000000"/>
                </a:solidFill>
                <a:latin typeface="Montserrat"/>
              </a:rPr>
              <a:t>Democracia debe profundizarse con mayor representatividad de las mujeres y participación en toma de decisiones</a:t>
            </a:r>
            <a:endParaRPr lang="es-MX" sz="1370" dirty="0">
              <a:solidFill>
                <a:srgbClr val="000000"/>
              </a:solidFill>
              <a:latin typeface="Montserrat"/>
            </a:endParaRPr>
          </a:p>
        </p:txBody>
      </p:sp>
      <p:sp>
        <p:nvSpPr>
          <p:cNvPr id="9" name="Marcador de contenido 3">
            <a:extLst>
              <a:ext uri="{FF2B5EF4-FFF2-40B4-BE49-F238E27FC236}">
                <a16:creationId xmlns:a16="http://schemas.microsoft.com/office/drawing/2014/main" id="{56644D55-69D2-6C45-D27C-346696AF9017}"/>
              </a:ext>
            </a:extLst>
          </p:cNvPr>
          <p:cNvSpPr txBox="1">
            <a:spLocks/>
          </p:cNvSpPr>
          <p:nvPr/>
        </p:nvSpPr>
        <p:spPr>
          <a:xfrm>
            <a:off x="1340143" y="4338637"/>
            <a:ext cx="7466139" cy="645195"/>
          </a:xfrm>
          <a:prstGeom prst="rect">
            <a:avLst/>
          </a:prstGeom>
          <a:solidFill>
            <a:schemeClr val="bg1">
              <a:lumMod val="95000"/>
            </a:schemeClr>
          </a:solidFill>
          <a:ln w="63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vert="horz" lIns="179989" tIns="179989" rIns="179989" bIns="179989" rtlCol="0" anchor="ctr">
            <a:noAutofit/>
          </a:bodyPr>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lt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lt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lt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lt1"/>
                </a:solidFill>
                <a:latin typeface="+mn-lt"/>
                <a:ea typeface="+mn-ea"/>
                <a:cs typeface="+mn-cs"/>
              </a:defRPr>
            </a:lvl9pPr>
          </a:lstStyle>
          <a:p>
            <a:pPr marL="0" indent="0">
              <a:buNone/>
            </a:pPr>
            <a:r>
              <a:rPr lang="es-MX" sz="1400" dirty="0">
                <a:solidFill>
                  <a:srgbClr val="000000"/>
                </a:solidFill>
                <a:latin typeface="Montserrat"/>
              </a:rPr>
              <a:t>Paz total implica asegurar vidas libres de violencia contra las mujeres, protección de lideresas y garantía de derechos salud, educación, cultura</a:t>
            </a:r>
            <a:endParaRPr lang="es-MX" sz="1218" dirty="0">
              <a:solidFill>
                <a:srgbClr val="000000"/>
              </a:solidFill>
              <a:latin typeface="Montserrat"/>
            </a:endParaRPr>
          </a:p>
        </p:txBody>
      </p:sp>
      <p:sp>
        <p:nvSpPr>
          <p:cNvPr id="27" name="Título 1">
            <a:extLst>
              <a:ext uri="{FF2B5EF4-FFF2-40B4-BE49-F238E27FC236}">
                <a16:creationId xmlns:a16="http://schemas.microsoft.com/office/drawing/2014/main" id="{F4BE224A-C171-289C-526E-E6074C8062C7}"/>
              </a:ext>
            </a:extLst>
          </p:cNvPr>
          <p:cNvSpPr txBox="1">
            <a:spLocks/>
          </p:cNvSpPr>
          <p:nvPr/>
        </p:nvSpPr>
        <p:spPr>
          <a:xfrm>
            <a:off x="311474" y="573517"/>
            <a:ext cx="6460428" cy="306785"/>
          </a:xfrm>
          <a:prstGeom prst="rect">
            <a:avLst/>
          </a:prstGeom>
        </p:spPr>
        <p:txBody>
          <a:bodyPr vert="horz" lIns="69592" tIns="34796" rIns="69592" bIns="34796" rtlCol="0" anchor="b">
            <a:noAutofit/>
          </a:bodyPr>
          <a:lstStyle>
            <a:lvl1pPr algn="l" defTabSz="914409" rtl="0" eaLnBrk="1" latinLnBrk="0" hangingPunct="1">
              <a:lnSpc>
                <a:spcPct val="100000"/>
              </a:lnSpc>
              <a:spcBef>
                <a:spcPct val="0"/>
              </a:spcBef>
              <a:buNone/>
              <a:defRPr sz="2399" kern="1200">
                <a:solidFill>
                  <a:schemeClr val="tx1"/>
                </a:solidFill>
                <a:latin typeface="+mj-lt"/>
                <a:ea typeface="+mj-ea"/>
                <a:cs typeface="+mj-cs"/>
              </a:defRPr>
            </a:lvl1pPr>
          </a:lstStyle>
          <a:p>
            <a:r>
              <a:rPr lang="es-CO" sz="2400" b="1" dirty="0">
                <a:latin typeface="Montserrat"/>
              </a:rPr>
              <a:t>Mensajes clave</a:t>
            </a:r>
          </a:p>
        </p:txBody>
      </p:sp>
      <p:pic>
        <p:nvPicPr>
          <p:cNvPr id="3" name="Picture 24" descr="Icon&#10;&#10;Description automatically generated">
            <a:extLst>
              <a:ext uri="{FF2B5EF4-FFF2-40B4-BE49-F238E27FC236}">
                <a16:creationId xmlns:a16="http://schemas.microsoft.com/office/drawing/2014/main" id="{CF5E4367-6651-2DD4-3ED5-556E027DC87E}"/>
              </a:ext>
            </a:extLst>
          </p:cNvPr>
          <p:cNvPicPr>
            <a:picLocks noChangeAspect="1"/>
          </p:cNvPicPr>
          <p:nvPr/>
        </p:nvPicPr>
        <p:blipFill>
          <a:blip r:embed="rId2"/>
          <a:stretch>
            <a:fillRect/>
          </a:stretch>
        </p:blipFill>
        <p:spPr>
          <a:xfrm>
            <a:off x="470964" y="4304953"/>
            <a:ext cx="604772" cy="604501"/>
          </a:xfrm>
          <a:prstGeom prst="rect">
            <a:avLst/>
          </a:prstGeom>
        </p:spPr>
      </p:pic>
      <p:pic>
        <p:nvPicPr>
          <p:cNvPr id="10" name="Imagen 9">
            <a:extLst>
              <a:ext uri="{FF2B5EF4-FFF2-40B4-BE49-F238E27FC236}">
                <a16:creationId xmlns:a16="http://schemas.microsoft.com/office/drawing/2014/main" id="{5B079BB9-4861-6054-60EE-2477C56F4A12}"/>
              </a:ext>
            </a:extLst>
          </p:cNvPr>
          <p:cNvPicPr>
            <a:picLocks noChangeAspect="1"/>
          </p:cNvPicPr>
          <p:nvPr/>
        </p:nvPicPr>
        <p:blipFill>
          <a:blip r:embed="rId3"/>
          <a:stretch>
            <a:fillRect/>
          </a:stretch>
        </p:blipFill>
        <p:spPr>
          <a:xfrm>
            <a:off x="373242" y="1070134"/>
            <a:ext cx="800212" cy="762106"/>
          </a:xfrm>
          <a:prstGeom prst="rect">
            <a:avLst/>
          </a:prstGeom>
        </p:spPr>
      </p:pic>
      <p:pic>
        <p:nvPicPr>
          <p:cNvPr id="12" name="Imagen 11">
            <a:extLst>
              <a:ext uri="{FF2B5EF4-FFF2-40B4-BE49-F238E27FC236}">
                <a16:creationId xmlns:a16="http://schemas.microsoft.com/office/drawing/2014/main" id="{102B2395-D08B-F1C7-B7D8-04FC1102C515}"/>
              </a:ext>
            </a:extLst>
          </p:cNvPr>
          <p:cNvPicPr>
            <a:picLocks noChangeAspect="1"/>
          </p:cNvPicPr>
          <p:nvPr/>
        </p:nvPicPr>
        <p:blipFill>
          <a:blip r:embed="rId4"/>
          <a:stretch>
            <a:fillRect/>
          </a:stretch>
        </p:blipFill>
        <p:spPr>
          <a:xfrm>
            <a:off x="360850" y="4295421"/>
            <a:ext cx="743055" cy="760539"/>
          </a:xfrm>
          <a:prstGeom prst="rect">
            <a:avLst/>
          </a:prstGeom>
        </p:spPr>
      </p:pic>
      <p:pic>
        <p:nvPicPr>
          <p:cNvPr id="14" name="Imagen 13">
            <a:extLst>
              <a:ext uri="{FF2B5EF4-FFF2-40B4-BE49-F238E27FC236}">
                <a16:creationId xmlns:a16="http://schemas.microsoft.com/office/drawing/2014/main" id="{406AC5BE-097E-C2E7-A7D3-CA1331094F0C}"/>
              </a:ext>
            </a:extLst>
          </p:cNvPr>
          <p:cNvPicPr>
            <a:picLocks noChangeAspect="1"/>
          </p:cNvPicPr>
          <p:nvPr/>
        </p:nvPicPr>
        <p:blipFill>
          <a:blip r:embed="rId5"/>
          <a:stretch>
            <a:fillRect/>
          </a:stretch>
        </p:blipFill>
        <p:spPr>
          <a:xfrm>
            <a:off x="337036" y="2669583"/>
            <a:ext cx="790685" cy="819264"/>
          </a:xfrm>
          <a:prstGeom prst="rect">
            <a:avLst/>
          </a:prstGeom>
        </p:spPr>
      </p:pic>
      <p:pic>
        <p:nvPicPr>
          <p:cNvPr id="16" name="Imagen 15">
            <a:extLst>
              <a:ext uri="{FF2B5EF4-FFF2-40B4-BE49-F238E27FC236}">
                <a16:creationId xmlns:a16="http://schemas.microsoft.com/office/drawing/2014/main" id="{0EF7BF13-8255-F025-27A3-AFFA7926283C}"/>
              </a:ext>
            </a:extLst>
          </p:cNvPr>
          <p:cNvPicPr>
            <a:picLocks noChangeAspect="1"/>
          </p:cNvPicPr>
          <p:nvPr/>
        </p:nvPicPr>
        <p:blipFill>
          <a:blip r:embed="rId6"/>
          <a:stretch>
            <a:fillRect/>
          </a:stretch>
        </p:blipFill>
        <p:spPr>
          <a:xfrm>
            <a:off x="369005" y="1941620"/>
            <a:ext cx="743054" cy="781159"/>
          </a:xfrm>
          <a:prstGeom prst="rect">
            <a:avLst/>
          </a:prstGeom>
        </p:spPr>
      </p:pic>
      <p:pic>
        <p:nvPicPr>
          <p:cNvPr id="18" name="Imagen 17">
            <a:extLst>
              <a:ext uri="{FF2B5EF4-FFF2-40B4-BE49-F238E27FC236}">
                <a16:creationId xmlns:a16="http://schemas.microsoft.com/office/drawing/2014/main" id="{A0F886C6-8D6F-FAE2-3E99-A469C13F404C}"/>
              </a:ext>
            </a:extLst>
          </p:cNvPr>
          <p:cNvPicPr>
            <a:picLocks noChangeAspect="1"/>
          </p:cNvPicPr>
          <p:nvPr/>
        </p:nvPicPr>
        <p:blipFill>
          <a:blip r:embed="rId7"/>
          <a:stretch>
            <a:fillRect/>
          </a:stretch>
        </p:blipFill>
        <p:spPr>
          <a:xfrm>
            <a:off x="381156" y="3450742"/>
            <a:ext cx="743054" cy="790685"/>
          </a:xfrm>
          <a:prstGeom prst="rect">
            <a:avLst/>
          </a:prstGeom>
        </p:spPr>
      </p:pic>
    </p:spTree>
    <p:extLst>
      <p:ext uri="{BB962C8B-B14F-4D97-AF65-F5344CB8AC3E}">
        <p14:creationId xmlns:p14="http://schemas.microsoft.com/office/powerpoint/2010/main" val="129522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7">
            <a:extLst>
              <a:ext uri="{FF2B5EF4-FFF2-40B4-BE49-F238E27FC236}">
                <a16:creationId xmlns:a16="http://schemas.microsoft.com/office/drawing/2014/main" id="{30C58F7B-4763-EF0E-E999-5698CE8C1E35}"/>
              </a:ext>
            </a:extLst>
          </p:cNvPr>
          <p:cNvGrpSpPr/>
          <p:nvPr/>
        </p:nvGrpSpPr>
        <p:grpSpPr>
          <a:xfrm>
            <a:off x="-20106" y="5107053"/>
            <a:ext cx="9285392" cy="112499"/>
            <a:chOff x="7979434" y="5089236"/>
            <a:chExt cx="4906863" cy="230909"/>
          </a:xfrm>
        </p:grpSpPr>
        <p:sp>
          <p:nvSpPr>
            <p:cNvPr id="3" name="Rectángulo 2">
              <a:extLst>
                <a:ext uri="{FF2B5EF4-FFF2-40B4-BE49-F238E27FC236}">
                  <a16:creationId xmlns:a16="http://schemas.microsoft.com/office/drawing/2014/main" id="{5EBBBD34-220A-CF2A-1251-427F52D99588}"/>
                </a:ext>
              </a:extLst>
            </p:cNvPr>
            <p:cNvSpPr/>
            <p:nvPr/>
          </p:nvSpPr>
          <p:spPr>
            <a:xfrm>
              <a:off x="7979434" y="5089236"/>
              <a:ext cx="1635621" cy="230909"/>
            </a:xfrm>
            <a:prstGeom prst="rect">
              <a:avLst/>
            </a:prstGeom>
            <a:solidFill>
              <a:srgbClr val="E8B1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70" err="1"/>
            </a:p>
          </p:txBody>
        </p:sp>
        <p:sp>
          <p:nvSpPr>
            <p:cNvPr id="4" name="Rectángulo 5">
              <a:extLst>
                <a:ext uri="{FF2B5EF4-FFF2-40B4-BE49-F238E27FC236}">
                  <a16:creationId xmlns:a16="http://schemas.microsoft.com/office/drawing/2014/main" id="{A5697324-79B0-15EC-998B-55E44A5C556B}"/>
                </a:ext>
              </a:extLst>
            </p:cNvPr>
            <p:cNvSpPr/>
            <p:nvPr/>
          </p:nvSpPr>
          <p:spPr>
            <a:xfrm>
              <a:off x="9615055" y="5089236"/>
              <a:ext cx="1635621" cy="230909"/>
            </a:xfrm>
            <a:prstGeom prst="rect">
              <a:avLst/>
            </a:prstGeom>
            <a:solidFill>
              <a:srgbClr val="004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70" err="1"/>
            </a:p>
          </p:txBody>
        </p:sp>
        <p:sp>
          <p:nvSpPr>
            <p:cNvPr id="5" name="Rectángulo 6">
              <a:extLst>
                <a:ext uri="{FF2B5EF4-FFF2-40B4-BE49-F238E27FC236}">
                  <a16:creationId xmlns:a16="http://schemas.microsoft.com/office/drawing/2014/main" id="{7223D8E5-BA28-3302-ACD1-C6704ACD4EB7}"/>
                </a:ext>
              </a:extLst>
            </p:cNvPr>
            <p:cNvSpPr/>
            <p:nvPr/>
          </p:nvSpPr>
          <p:spPr>
            <a:xfrm>
              <a:off x="11250676" y="5089236"/>
              <a:ext cx="1635621" cy="230909"/>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70" err="1"/>
            </a:p>
          </p:txBody>
        </p:sp>
      </p:grpSp>
      <p:sp>
        <p:nvSpPr>
          <p:cNvPr id="7" name="Block Arc 4">
            <a:extLst>
              <a:ext uri="{FF2B5EF4-FFF2-40B4-BE49-F238E27FC236}">
                <a16:creationId xmlns:a16="http://schemas.microsoft.com/office/drawing/2014/main" id="{AD08344E-A4A0-DD7C-C05D-CA54DFEFBB33}"/>
              </a:ext>
            </a:extLst>
          </p:cNvPr>
          <p:cNvSpPr/>
          <p:nvPr/>
        </p:nvSpPr>
        <p:spPr>
          <a:xfrm rot="5400000">
            <a:off x="1647847" y="1558515"/>
            <a:ext cx="2712820" cy="2712820"/>
          </a:xfrm>
          <a:prstGeom prst="blockArc">
            <a:avLst>
              <a:gd name="adj1" fmla="val 10800000"/>
              <a:gd name="adj2" fmla="val 0"/>
              <a:gd name="adj3" fmla="val 1983"/>
            </a:avLst>
          </a:prstGeom>
          <a:solidFill>
            <a:srgbClr val="15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solidFill>
                <a:schemeClr val="tx1"/>
              </a:solidFill>
              <a:latin typeface="Lato Light" panose="020F0502020204030203" pitchFamily="34" charset="0"/>
            </a:endParaRPr>
          </a:p>
        </p:txBody>
      </p:sp>
      <p:sp>
        <p:nvSpPr>
          <p:cNvPr id="8" name="Oval 5">
            <a:extLst>
              <a:ext uri="{FF2B5EF4-FFF2-40B4-BE49-F238E27FC236}">
                <a16:creationId xmlns:a16="http://schemas.microsoft.com/office/drawing/2014/main" id="{B7100833-D9A6-99C0-6123-B130396FBC2C}"/>
              </a:ext>
            </a:extLst>
          </p:cNvPr>
          <p:cNvSpPr/>
          <p:nvPr/>
        </p:nvSpPr>
        <p:spPr>
          <a:xfrm>
            <a:off x="2966551" y="1518213"/>
            <a:ext cx="126538" cy="1265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9" name="Oval 6">
            <a:extLst>
              <a:ext uri="{FF2B5EF4-FFF2-40B4-BE49-F238E27FC236}">
                <a16:creationId xmlns:a16="http://schemas.microsoft.com/office/drawing/2014/main" id="{C15F688C-3510-CE3D-E550-2B9CC2ADB017}"/>
              </a:ext>
            </a:extLst>
          </p:cNvPr>
          <p:cNvSpPr/>
          <p:nvPr/>
        </p:nvSpPr>
        <p:spPr>
          <a:xfrm>
            <a:off x="2966551" y="4175091"/>
            <a:ext cx="126538" cy="1265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10" name="Oval 7">
            <a:extLst>
              <a:ext uri="{FF2B5EF4-FFF2-40B4-BE49-F238E27FC236}">
                <a16:creationId xmlns:a16="http://schemas.microsoft.com/office/drawing/2014/main" id="{D4E896ED-B4F2-3D22-37E7-3C5EC765CE1F}"/>
              </a:ext>
            </a:extLst>
          </p:cNvPr>
          <p:cNvSpPr/>
          <p:nvPr/>
        </p:nvSpPr>
        <p:spPr>
          <a:xfrm>
            <a:off x="4203651" y="2405742"/>
            <a:ext cx="126538" cy="1265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16" name="Oval 9">
            <a:extLst>
              <a:ext uri="{FF2B5EF4-FFF2-40B4-BE49-F238E27FC236}">
                <a16:creationId xmlns:a16="http://schemas.microsoft.com/office/drawing/2014/main" id="{3CD25001-5AB8-F779-D2B5-552ECBCB9632}"/>
              </a:ext>
            </a:extLst>
          </p:cNvPr>
          <p:cNvSpPr/>
          <p:nvPr/>
        </p:nvSpPr>
        <p:spPr>
          <a:xfrm>
            <a:off x="4047848" y="3542353"/>
            <a:ext cx="126538" cy="12653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17" name="Oval 10">
            <a:extLst>
              <a:ext uri="{FF2B5EF4-FFF2-40B4-BE49-F238E27FC236}">
                <a16:creationId xmlns:a16="http://schemas.microsoft.com/office/drawing/2014/main" id="{8A2C4FBB-6E29-E867-A7A4-29DF56C731B0}"/>
              </a:ext>
            </a:extLst>
          </p:cNvPr>
          <p:cNvSpPr/>
          <p:nvPr/>
        </p:nvSpPr>
        <p:spPr>
          <a:xfrm>
            <a:off x="4766802" y="985907"/>
            <a:ext cx="604326" cy="6043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18" name="Oval 11">
            <a:extLst>
              <a:ext uri="{FF2B5EF4-FFF2-40B4-BE49-F238E27FC236}">
                <a16:creationId xmlns:a16="http://schemas.microsoft.com/office/drawing/2014/main" id="{80965511-4CC5-9681-725B-849DFCEEE0A2}"/>
              </a:ext>
            </a:extLst>
          </p:cNvPr>
          <p:cNvSpPr/>
          <p:nvPr/>
        </p:nvSpPr>
        <p:spPr>
          <a:xfrm>
            <a:off x="4766802" y="4236691"/>
            <a:ext cx="604326" cy="6043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19" name="Oval 12">
            <a:extLst>
              <a:ext uri="{FF2B5EF4-FFF2-40B4-BE49-F238E27FC236}">
                <a16:creationId xmlns:a16="http://schemas.microsoft.com/office/drawing/2014/main" id="{7CAA56CC-5EBB-72AC-C5F1-13450F1845FE}"/>
              </a:ext>
            </a:extLst>
          </p:cNvPr>
          <p:cNvSpPr/>
          <p:nvPr/>
        </p:nvSpPr>
        <p:spPr>
          <a:xfrm>
            <a:off x="5735151" y="2172572"/>
            <a:ext cx="692789" cy="6043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sp>
        <p:nvSpPr>
          <p:cNvPr id="20" name="Oval 13">
            <a:extLst>
              <a:ext uri="{FF2B5EF4-FFF2-40B4-BE49-F238E27FC236}">
                <a16:creationId xmlns:a16="http://schemas.microsoft.com/office/drawing/2014/main" id="{04C13A45-D1DD-E375-FFC0-7FE03D06B097}"/>
              </a:ext>
            </a:extLst>
          </p:cNvPr>
          <p:cNvSpPr/>
          <p:nvPr/>
        </p:nvSpPr>
        <p:spPr>
          <a:xfrm>
            <a:off x="5120522" y="3318963"/>
            <a:ext cx="604326" cy="60432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5">
              <a:latin typeface="Lato Light" panose="020F0502020204030203" pitchFamily="34" charset="0"/>
            </a:endParaRPr>
          </a:p>
        </p:txBody>
      </p:sp>
      <p:cxnSp>
        <p:nvCxnSpPr>
          <p:cNvPr id="22" name="Straight Connector 15">
            <a:extLst>
              <a:ext uri="{FF2B5EF4-FFF2-40B4-BE49-F238E27FC236}">
                <a16:creationId xmlns:a16="http://schemas.microsoft.com/office/drawing/2014/main" id="{E7D4E783-3318-48E3-33C2-7C7564DA27E4}"/>
              </a:ext>
            </a:extLst>
          </p:cNvPr>
          <p:cNvCxnSpPr>
            <a:cxnSpLocks/>
            <a:endCxn id="10" idx="6"/>
          </p:cNvCxnSpPr>
          <p:nvPr/>
        </p:nvCxnSpPr>
        <p:spPr>
          <a:xfrm flipH="1">
            <a:off x="4330189" y="2469011"/>
            <a:ext cx="1291484"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0806124D-A34C-C780-3869-B509DA66574E}"/>
              </a:ext>
            </a:extLst>
          </p:cNvPr>
          <p:cNvCxnSpPr>
            <a:cxnSpLocks/>
          </p:cNvCxnSpPr>
          <p:nvPr/>
        </p:nvCxnSpPr>
        <p:spPr>
          <a:xfrm flipH="1">
            <a:off x="3202366" y="1270750"/>
            <a:ext cx="156591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8">
            <a:extLst>
              <a:ext uri="{FF2B5EF4-FFF2-40B4-BE49-F238E27FC236}">
                <a16:creationId xmlns:a16="http://schemas.microsoft.com/office/drawing/2014/main" id="{8DF65789-4336-90C6-A406-811B7596B9A1}"/>
              </a:ext>
            </a:extLst>
          </p:cNvPr>
          <p:cNvCxnSpPr>
            <a:cxnSpLocks/>
            <a:endCxn id="8" idx="0"/>
          </p:cNvCxnSpPr>
          <p:nvPr/>
        </p:nvCxnSpPr>
        <p:spPr>
          <a:xfrm flipH="1">
            <a:off x="3029820" y="1263649"/>
            <a:ext cx="184639" cy="254564"/>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9">
            <a:extLst>
              <a:ext uri="{FF2B5EF4-FFF2-40B4-BE49-F238E27FC236}">
                <a16:creationId xmlns:a16="http://schemas.microsoft.com/office/drawing/2014/main" id="{345014CA-F946-5AFE-2FDC-76120987549C}"/>
              </a:ext>
            </a:extLst>
          </p:cNvPr>
          <p:cNvCxnSpPr>
            <a:cxnSpLocks/>
          </p:cNvCxnSpPr>
          <p:nvPr/>
        </p:nvCxnSpPr>
        <p:spPr>
          <a:xfrm flipH="1">
            <a:off x="4164585" y="3618083"/>
            <a:ext cx="922115"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id="{61592D66-36C6-1D38-166E-993CC8F7B7C5}"/>
              </a:ext>
            </a:extLst>
          </p:cNvPr>
          <p:cNvCxnSpPr>
            <a:cxnSpLocks/>
          </p:cNvCxnSpPr>
          <p:nvPr/>
        </p:nvCxnSpPr>
        <p:spPr>
          <a:xfrm flipH="1">
            <a:off x="3218481" y="4519429"/>
            <a:ext cx="156591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1">
            <a:extLst>
              <a:ext uri="{FF2B5EF4-FFF2-40B4-BE49-F238E27FC236}">
                <a16:creationId xmlns:a16="http://schemas.microsoft.com/office/drawing/2014/main" id="{32D81AED-63C3-A5AE-9020-73B86F74D6B0}"/>
              </a:ext>
            </a:extLst>
          </p:cNvPr>
          <p:cNvCxnSpPr>
            <a:cxnSpLocks/>
          </p:cNvCxnSpPr>
          <p:nvPr/>
        </p:nvCxnSpPr>
        <p:spPr>
          <a:xfrm flipH="1" flipV="1">
            <a:off x="3059126" y="4301629"/>
            <a:ext cx="177355" cy="239558"/>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EEADA426-5E53-2718-6173-85C7F537CF59}"/>
              </a:ext>
            </a:extLst>
          </p:cNvPr>
          <p:cNvSpPr txBox="1">
            <a:spLocks/>
          </p:cNvSpPr>
          <p:nvPr/>
        </p:nvSpPr>
        <p:spPr>
          <a:xfrm>
            <a:off x="6440880" y="2149813"/>
            <a:ext cx="2723088" cy="905633"/>
          </a:xfrm>
          <a:prstGeom prst="rect">
            <a:avLst/>
          </a:prstGeom>
        </p:spPr>
        <p:txBody>
          <a:bodyPr vert="horz" wrap="square" lIns="34798" tIns="17399" rIns="34798" bIns="1739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32"/>
              </a:lnSpc>
            </a:pPr>
            <a:r>
              <a:rPr lang="es-MX" sz="1200" b="1" dirty="0">
                <a:solidFill>
                  <a:srgbClr val="154A8A"/>
                </a:solidFill>
                <a:latin typeface="Montserrat" pitchFamily="2" charset="77"/>
                <a:cs typeface="Arial" panose="020B0604020202020204" pitchFamily="34" charset="0"/>
              </a:rPr>
              <a:t>Liderazgo en toma de decisión y en la Paz Total</a:t>
            </a:r>
          </a:p>
          <a:p>
            <a:pPr algn="l">
              <a:lnSpc>
                <a:spcPts val="1332"/>
              </a:lnSpc>
            </a:pPr>
            <a:r>
              <a:rPr lang="es-MX" sz="1200" dirty="0">
                <a:solidFill>
                  <a:schemeClr val="tx1"/>
                </a:solidFill>
                <a:latin typeface="Montserrat" pitchFamily="2" charset="77"/>
                <a:ea typeface="Calibri" panose="020F0502020204030204" pitchFamily="34" charset="0"/>
                <a:cs typeface="Arial" panose="020B0604020202020204" pitchFamily="34" charset="0"/>
              </a:rPr>
              <a:t>Mayor representación como candidatas en ambientes libres de violencia en escenarios políticos</a:t>
            </a:r>
          </a:p>
        </p:txBody>
      </p:sp>
      <p:sp>
        <p:nvSpPr>
          <p:cNvPr id="31" name="Subtitle 2">
            <a:extLst>
              <a:ext uri="{FF2B5EF4-FFF2-40B4-BE49-F238E27FC236}">
                <a16:creationId xmlns:a16="http://schemas.microsoft.com/office/drawing/2014/main" id="{4AE6D355-2751-DE2D-F389-2FB938016034}"/>
              </a:ext>
            </a:extLst>
          </p:cNvPr>
          <p:cNvSpPr txBox="1">
            <a:spLocks/>
          </p:cNvSpPr>
          <p:nvPr/>
        </p:nvSpPr>
        <p:spPr>
          <a:xfrm>
            <a:off x="5721232" y="3133178"/>
            <a:ext cx="3497306" cy="1202124"/>
          </a:xfrm>
          <a:prstGeom prst="rect">
            <a:avLst/>
          </a:prstGeom>
        </p:spPr>
        <p:txBody>
          <a:bodyPr vert="horz" wrap="square" lIns="34798" tIns="17399" rIns="34798" bIns="173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32"/>
              </a:lnSpc>
            </a:pPr>
            <a:r>
              <a:rPr lang="es-ES_tradnl" sz="1200" b="1" dirty="0">
                <a:solidFill>
                  <a:srgbClr val="154A8A"/>
                </a:solidFill>
                <a:latin typeface="Montserrat" pitchFamily="2" charset="77"/>
                <a:cs typeface="Arial" panose="020B0604020202020204" pitchFamily="34" charset="0"/>
              </a:rPr>
              <a:t>Acceso a tierra y economía productiva</a:t>
            </a:r>
            <a:r>
              <a:rPr lang="es-ES_tradnl" sz="1200" dirty="0">
                <a:solidFill>
                  <a:schemeClr val="tx1"/>
                </a:solidFill>
                <a:latin typeface="Montserrat"/>
                <a:ea typeface="Lato Light"/>
              </a:rPr>
              <a:t>,</a:t>
            </a:r>
            <a:r>
              <a:rPr lang="es-ES_tradnl" sz="1200" b="1" dirty="0">
                <a:solidFill>
                  <a:srgbClr val="154A8A"/>
                </a:solidFill>
                <a:latin typeface="Montserrat" pitchFamily="2" charset="77"/>
                <a:cs typeface="Arial" panose="020B0604020202020204" pitchFamily="34" charset="0"/>
              </a:rPr>
              <a:t> </a:t>
            </a:r>
            <a:r>
              <a:rPr lang="es-MX" sz="1200" dirty="0">
                <a:solidFill>
                  <a:schemeClr val="tx1"/>
                </a:solidFill>
                <a:latin typeface="Montserrat"/>
                <a:ea typeface="Lato Light"/>
                <a:cs typeface="Arial" panose="020B0604020202020204" pitchFamily="34" charset="0"/>
              </a:rPr>
              <a:t>T</a:t>
            </a:r>
            <a:r>
              <a:rPr lang="es-MX" sz="1200" dirty="0">
                <a:solidFill>
                  <a:schemeClr val="tx1"/>
                </a:solidFill>
                <a:latin typeface="Montserrat"/>
                <a:ea typeface="Lato Light"/>
                <a:cs typeface="Mukta ExtraLight" panose="020B0000000000000000" pitchFamily="34" charset="77"/>
              </a:rPr>
              <a:t>itularidad, condiciones equitativas para uso productivo.  Más empresas y proyectos propios o asociativos de mujeres en compras públicas y economía verde, rol central en el ordenamiento territorial y cuidado del medio ambiente</a:t>
            </a:r>
            <a:endParaRPr lang="es-ES_tradnl" sz="1200" dirty="0">
              <a:solidFill>
                <a:schemeClr val="tx1"/>
              </a:solidFill>
              <a:latin typeface="Montserrat" pitchFamily="2" charset="77"/>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8D0FB0A6-C608-55AD-D018-67A155879CDD}"/>
              </a:ext>
            </a:extLst>
          </p:cNvPr>
          <p:cNvSpPr txBox="1">
            <a:spLocks/>
          </p:cNvSpPr>
          <p:nvPr/>
        </p:nvSpPr>
        <p:spPr>
          <a:xfrm>
            <a:off x="5390776" y="4377139"/>
            <a:ext cx="3827762" cy="701987"/>
          </a:xfrm>
          <a:prstGeom prst="rect">
            <a:avLst/>
          </a:prstGeom>
        </p:spPr>
        <p:txBody>
          <a:bodyPr vert="horz" wrap="square" lIns="34798" tIns="17399" rIns="34798" bIns="173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32"/>
              </a:lnSpc>
            </a:pPr>
            <a:r>
              <a:rPr lang="es-MX" sz="1200" b="1" dirty="0">
                <a:solidFill>
                  <a:srgbClr val="154A8A"/>
                </a:solidFill>
                <a:latin typeface="Montserrat"/>
                <a:cs typeface="Arial"/>
              </a:rPr>
              <a:t>Salud, bienestar y seguridad, no violencia de género </a:t>
            </a:r>
            <a:r>
              <a:rPr lang="es-MX" sz="1200" dirty="0">
                <a:solidFill>
                  <a:schemeClr val="tx1"/>
                </a:solidFill>
                <a:latin typeface="Montserrat"/>
                <a:ea typeface="Calibri" panose="020F0502020204030204" pitchFamily="34" charset="0"/>
                <a:cs typeface="Arial"/>
              </a:rPr>
              <a:t>Justicia efectiva para reducción de violencia y eliminación de feminicidio, garantía de derechos sexuales y reproductivos</a:t>
            </a:r>
            <a:endParaRPr lang="en-US" sz="1200" dirty="0">
              <a:solidFill>
                <a:schemeClr val="tx1"/>
              </a:solidFill>
              <a:latin typeface="Montserrat"/>
              <a:ea typeface="Lato Light" panose="020F0502020204030203" pitchFamily="34" charset="0"/>
              <a:cs typeface="Arial"/>
            </a:endParaRPr>
          </a:p>
        </p:txBody>
      </p:sp>
      <p:sp>
        <p:nvSpPr>
          <p:cNvPr id="33" name="Subtitle 2">
            <a:extLst>
              <a:ext uri="{FF2B5EF4-FFF2-40B4-BE49-F238E27FC236}">
                <a16:creationId xmlns:a16="http://schemas.microsoft.com/office/drawing/2014/main" id="{AFFEFCC2-375D-4103-F48C-784B3C7550DB}"/>
              </a:ext>
            </a:extLst>
          </p:cNvPr>
          <p:cNvSpPr txBox="1">
            <a:spLocks/>
          </p:cNvSpPr>
          <p:nvPr/>
        </p:nvSpPr>
        <p:spPr>
          <a:xfrm>
            <a:off x="5485263" y="1022342"/>
            <a:ext cx="3747572" cy="1072345"/>
          </a:xfrm>
          <a:prstGeom prst="rect">
            <a:avLst/>
          </a:prstGeom>
        </p:spPr>
        <p:txBody>
          <a:bodyPr vert="horz" wrap="square" lIns="34798" tIns="17399" rIns="34798" bIns="1739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32"/>
              </a:lnSpc>
            </a:pPr>
            <a:r>
              <a:rPr lang="es-MX" sz="1200" b="1" dirty="0">
                <a:solidFill>
                  <a:srgbClr val="154A8A"/>
                </a:solidFill>
                <a:latin typeface="Montserrat" pitchFamily="2" charset="77"/>
                <a:ea typeface="Calibri" panose="020F0502020204030204" pitchFamily="34" charset="0"/>
                <a:cs typeface="Arial" panose="020B0604020202020204" pitchFamily="34" charset="0"/>
              </a:rPr>
              <a:t>oportunidades económicas</a:t>
            </a:r>
          </a:p>
          <a:p>
            <a:pPr algn="l">
              <a:lnSpc>
                <a:spcPts val="1332"/>
              </a:lnSpc>
            </a:pPr>
            <a:r>
              <a:rPr lang="es-MX" sz="1200" dirty="0">
                <a:solidFill>
                  <a:schemeClr val="tx1"/>
                </a:solidFill>
                <a:latin typeface="Montserrat" pitchFamily="2" charset="77"/>
                <a:ea typeface="Calibri" panose="020F0502020204030204" pitchFamily="34" charset="0"/>
                <a:cs typeface="Arial" panose="020B0604020202020204" pitchFamily="34" charset="0"/>
              </a:rPr>
              <a:t>aumento del empleo, la remuneración y el liderazgo, mejora de las condiciones de trabajo, reconocer y redistribuir el trabajo de cuidado, así como de un cambio cultural que lleve a eliminación de estereotipos. </a:t>
            </a:r>
          </a:p>
        </p:txBody>
      </p:sp>
      <p:sp>
        <p:nvSpPr>
          <p:cNvPr id="40" name="CuadroTexto 6">
            <a:extLst>
              <a:ext uri="{FF2B5EF4-FFF2-40B4-BE49-F238E27FC236}">
                <a16:creationId xmlns:a16="http://schemas.microsoft.com/office/drawing/2014/main" id="{003AFDB8-57D7-1D29-B008-BA379FE46D98}"/>
              </a:ext>
            </a:extLst>
          </p:cNvPr>
          <p:cNvSpPr txBox="1"/>
          <p:nvPr/>
        </p:nvSpPr>
        <p:spPr>
          <a:xfrm>
            <a:off x="467218" y="2036464"/>
            <a:ext cx="1627974" cy="1695079"/>
          </a:xfrm>
          <a:prstGeom prst="rect">
            <a:avLst/>
          </a:prstGeom>
          <a:noFill/>
        </p:spPr>
        <p:txBody>
          <a:bodyPr wrap="square" lIns="91440" tIns="45720" rIns="91440" bIns="45720" rtlCol="0" anchor="t">
            <a:spAutoFit/>
          </a:bodyPr>
          <a:lstStyle/>
          <a:p>
            <a:pPr>
              <a:lnSpc>
                <a:spcPct val="107000"/>
              </a:lnSpc>
              <a:spcAft>
                <a:spcPts val="800"/>
              </a:spcAft>
            </a:pPr>
            <a:r>
              <a:rPr lang="es-MX" sz="1400" dirty="0">
                <a:solidFill>
                  <a:srgbClr val="154A8A"/>
                </a:solidFill>
                <a:latin typeface="Montserrat"/>
                <a:ea typeface="Calibri" panose="020F0502020204030204" pitchFamily="34" charset="0"/>
                <a:cs typeface="Arial"/>
              </a:rPr>
              <a:t>Mujeres como agentes centrales del cambio y transformaciones para el cierre de brechas</a:t>
            </a:r>
            <a:endParaRPr lang="es-MX" dirty="0">
              <a:cs typeface="Calibri" panose="020F0502020204030204"/>
            </a:endParaRPr>
          </a:p>
        </p:txBody>
      </p:sp>
      <p:sp>
        <p:nvSpPr>
          <p:cNvPr id="54" name="Google Shape;202;p26">
            <a:extLst>
              <a:ext uri="{FF2B5EF4-FFF2-40B4-BE49-F238E27FC236}">
                <a16:creationId xmlns:a16="http://schemas.microsoft.com/office/drawing/2014/main" id="{8FB5F3FF-05C3-94BD-838B-1F7A3BF0AE38}"/>
              </a:ext>
            </a:extLst>
          </p:cNvPr>
          <p:cNvSpPr txBox="1">
            <a:spLocks/>
          </p:cNvSpPr>
          <p:nvPr/>
        </p:nvSpPr>
        <p:spPr>
          <a:xfrm>
            <a:off x="420920" y="481514"/>
            <a:ext cx="3976687" cy="519178"/>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r>
              <a:rPr lang="es-MX" sz="2436" b="1" dirty="0">
                <a:latin typeface="Montserrat" pitchFamily="2" charset="77"/>
                <a:ea typeface="+mj-lt"/>
                <a:cs typeface="+mj-lt"/>
              </a:rPr>
              <a:t>Hacia donde vamos</a:t>
            </a:r>
            <a:endParaRPr lang="es-CO" sz="2436" b="1" dirty="0">
              <a:latin typeface="Montserrat" pitchFamily="2" charset="77"/>
              <a:ea typeface="+mj-lt"/>
              <a:cs typeface="+mj-lt"/>
            </a:endParaRPr>
          </a:p>
        </p:txBody>
      </p:sp>
      <p:pic>
        <p:nvPicPr>
          <p:cNvPr id="35" name="Imagen 34">
            <a:extLst>
              <a:ext uri="{FF2B5EF4-FFF2-40B4-BE49-F238E27FC236}">
                <a16:creationId xmlns:a16="http://schemas.microsoft.com/office/drawing/2014/main" id="{9EA5DAD3-A121-8222-B2CD-429DBD8C87F4}"/>
              </a:ext>
            </a:extLst>
          </p:cNvPr>
          <p:cNvPicPr>
            <a:picLocks noChangeAspect="1"/>
          </p:cNvPicPr>
          <p:nvPr/>
        </p:nvPicPr>
        <p:blipFill>
          <a:blip r:embed="rId2"/>
          <a:stretch>
            <a:fillRect/>
          </a:stretch>
        </p:blipFill>
        <p:spPr>
          <a:xfrm>
            <a:off x="2498857" y="2011538"/>
            <a:ext cx="1425197" cy="1358129"/>
          </a:xfrm>
          <a:prstGeom prst="rect">
            <a:avLst/>
          </a:prstGeom>
        </p:spPr>
      </p:pic>
      <p:pic>
        <p:nvPicPr>
          <p:cNvPr id="37" name="Imagen 36">
            <a:extLst>
              <a:ext uri="{FF2B5EF4-FFF2-40B4-BE49-F238E27FC236}">
                <a16:creationId xmlns:a16="http://schemas.microsoft.com/office/drawing/2014/main" id="{14CFCFA5-ADA2-1A02-9BF8-0C2F42BA923F}"/>
              </a:ext>
            </a:extLst>
          </p:cNvPr>
          <p:cNvPicPr>
            <a:picLocks noChangeAspect="1"/>
          </p:cNvPicPr>
          <p:nvPr/>
        </p:nvPicPr>
        <p:blipFill>
          <a:blip r:embed="rId3"/>
          <a:stretch>
            <a:fillRect/>
          </a:stretch>
        </p:blipFill>
        <p:spPr>
          <a:xfrm>
            <a:off x="4827111" y="985907"/>
            <a:ext cx="519178" cy="519178"/>
          </a:xfrm>
          <a:prstGeom prst="rect">
            <a:avLst/>
          </a:prstGeom>
        </p:spPr>
      </p:pic>
      <p:pic>
        <p:nvPicPr>
          <p:cNvPr id="41" name="Imagen 40">
            <a:extLst>
              <a:ext uri="{FF2B5EF4-FFF2-40B4-BE49-F238E27FC236}">
                <a16:creationId xmlns:a16="http://schemas.microsoft.com/office/drawing/2014/main" id="{0D7D9635-1CB3-A775-C966-7A2AE2D244DD}"/>
              </a:ext>
            </a:extLst>
          </p:cNvPr>
          <p:cNvPicPr>
            <a:picLocks noChangeAspect="1"/>
          </p:cNvPicPr>
          <p:nvPr/>
        </p:nvPicPr>
        <p:blipFill>
          <a:blip r:embed="rId4"/>
          <a:stretch>
            <a:fillRect/>
          </a:stretch>
        </p:blipFill>
        <p:spPr>
          <a:xfrm>
            <a:off x="5838846" y="2208268"/>
            <a:ext cx="485397" cy="485397"/>
          </a:xfrm>
          <a:prstGeom prst="rect">
            <a:avLst/>
          </a:prstGeom>
        </p:spPr>
      </p:pic>
      <p:pic>
        <p:nvPicPr>
          <p:cNvPr id="43" name="Imagen 42">
            <a:extLst>
              <a:ext uri="{FF2B5EF4-FFF2-40B4-BE49-F238E27FC236}">
                <a16:creationId xmlns:a16="http://schemas.microsoft.com/office/drawing/2014/main" id="{F8072B3C-CE53-18D7-53DE-DA8FFF0CEF19}"/>
              </a:ext>
            </a:extLst>
          </p:cNvPr>
          <p:cNvPicPr>
            <a:picLocks noChangeAspect="1"/>
          </p:cNvPicPr>
          <p:nvPr/>
        </p:nvPicPr>
        <p:blipFill>
          <a:blip r:embed="rId5"/>
          <a:stretch>
            <a:fillRect/>
          </a:stretch>
        </p:blipFill>
        <p:spPr>
          <a:xfrm>
            <a:off x="5188754" y="3355232"/>
            <a:ext cx="485397" cy="485397"/>
          </a:xfrm>
          <a:prstGeom prst="rect">
            <a:avLst/>
          </a:prstGeom>
        </p:spPr>
      </p:pic>
      <p:pic>
        <p:nvPicPr>
          <p:cNvPr id="45" name="Imagen 44">
            <a:extLst>
              <a:ext uri="{FF2B5EF4-FFF2-40B4-BE49-F238E27FC236}">
                <a16:creationId xmlns:a16="http://schemas.microsoft.com/office/drawing/2014/main" id="{469A7BB4-254C-41FC-12D3-95779DC349A6}"/>
              </a:ext>
            </a:extLst>
          </p:cNvPr>
          <p:cNvPicPr>
            <a:picLocks noChangeAspect="1"/>
          </p:cNvPicPr>
          <p:nvPr/>
        </p:nvPicPr>
        <p:blipFill>
          <a:blip r:embed="rId6"/>
          <a:stretch>
            <a:fillRect/>
          </a:stretch>
        </p:blipFill>
        <p:spPr>
          <a:xfrm>
            <a:off x="4842712" y="4304364"/>
            <a:ext cx="468979" cy="468979"/>
          </a:xfrm>
          <a:prstGeom prst="rect">
            <a:avLst/>
          </a:prstGeom>
        </p:spPr>
      </p:pic>
    </p:spTree>
    <p:extLst>
      <p:ext uri="{BB962C8B-B14F-4D97-AF65-F5344CB8AC3E}">
        <p14:creationId xmlns:p14="http://schemas.microsoft.com/office/powerpoint/2010/main" val="38552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0" y="705514"/>
            <a:ext cx="7760601"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Mujeres como motor del desarrollo económico sostenible y protectoras de la vida y del ambiente</a:t>
            </a:r>
            <a:endParaRPr lang="es-CO" sz="2000" b="1" dirty="0">
              <a:solidFill>
                <a:schemeClr val="accent1">
                  <a:lumMod val="75000"/>
                </a:schemeClr>
              </a:solidFill>
              <a:latin typeface="Montserrat" pitchFamily="2" charset="77"/>
            </a:endParaRPr>
          </a:p>
        </p:txBody>
      </p:sp>
      <p:sp>
        <p:nvSpPr>
          <p:cNvPr id="2" name="CuadroTexto 1">
            <a:extLst>
              <a:ext uri="{FF2B5EF4-FFF2-40B4-BE49-F238E27FC236}">
                <a16:creationId xmlns:a16="http://schemas.microsoft.com/office/drawing/2014/main" id="{4DCE4BDA-5661-1CE7-32F9-AAE6F09691DC}"/>
              </a:ext>
            </a:extLst>
          </p:cNvPr>
          <p:cNvSpPr txBox="1"/>
          <p:nvPr/>
        </p:nvSpPr>
        <p:spPr>
          <a:xfrm>
            <a:off x="194310" y="1478101"/>
            <a:ext cx="7760601" cy="3970318"/>
          </a:xfrm>
          <a:prstGeom prst="rect">
            <a:avLst/>
          </a:prstGeom>
          <a:noFill/>
        </p:spPr>
        <p:txBody>
          <a:bodyPr wrap="square" rtlCol="0">
            <a:spAutoFit/>
          </a:bodyPr>
          <a:lstStyle/>
          <a:p>
            <a:pPr marL="285750" indent="-285750">
              <a:buFont typeface="Arial" panose="020B0604020202020204" pitchFamily="34" charset="0"/>
              <a:buChar char="•"/>
            </a:pPr>
            <a:r>
              <a:rPr lang="es-CO" dirty="0"/>
              <a:t>Ordenamiento territorial alrededor del agua reconoce </a:t>
            </a:r>
            <a:r>
              <a:rPr lang="es-CO" b="1" dirty="0"/>
              <a:t>economía del cuidado </a:t>
            </a:r>
            <a:r>
              <a:rPr lang="es-CO" dirty="0"/>
              <a:t>como parte de las dinámicas de ordenamiento y de acceso a la tierra. </a:t>
            </a:r>
            <a:r>
              <a:rPr lang="es-CO" b="1" dirty="0"/>
              <a:t>Operación catastral </a:t>
            </a:r>
            <a:r>
              <a:rPr lang="es-CO" dirty="0"/>
              <a:t>de todo el país con inclusión de este enfoque. </a:t>
            </a:r>
          </a:p>
          <a:p>
            <a:endParaRPr lang="es-CO" dirty="0"/>
          </a:p>
          <a:p>
            <a:pPr marL="285750" indent="-285750">
              <a:buFont typeface="Arial" panose="020B0604020202020204" pitchFamily="34" charset="0"/>
              <a:buChar char="•"/>
            </a:pPr>
            <a:r>
              <a:rPr lang="es-CO" dirty="0"/>
              <a:t>Priorización de las mujeres rurales para el </a:t>
            </a:r>
            <a:r>
              <a:rPr lang="es-CO" b="1" dirty="0"/>
              <a:t>acceso a la tierra. </a:t>
            </a:r>
            <a:r>
              <a:rPr lang="es-MX" dirty="0"/>
              <a:t>Capitalización, puesta en marcha e inserción de las unidades productivas de mujeres rurales. Ajuste a Ley 731 2002</a:t>
            </a:r>
          </a:p>
          <a:p>
            <a:endParaRPr lang="es-CO" dirty="0"/>
          </a:p>
          <a:p>
            <a:pPr marL="285750" indent="-285750">
              <a:buFont typeface="Arial" panose="020B0604020202020204" pitchFamily="34" charset="0"/>
              <a:buChar char="•"/>
            </a:pPr>
            <a:r>
              <a:rPr lang="es-CO" b="1" dirty="0"/>
              <a:t>Justicia ambiental </a:t>
            </a:r>
            <a:r>
              <a:rPr lang="es-CO" dirty="0"/>
              <a:t>con participación efectiva de las mujeres como cuidadoras del agua y del ambiente y en la solución de conflictos ambientales con seguridad. </a:t>
            </a:r>
            <a:r>
              <a:rPr lang="es-CO" b="1" dirty="0"/>
              <a:t>Plan de acción de Género y Cambio Climático</a:t>
            </a:r>
            <a:r>
              <a:rPr lang="es-CO" dirty="0"/>
              <a:t> y </a:t>
            </a:r>
            <a:r>
              <a:rPr lang="es-CO" b="1" dirty="0"/>
              <a:t>Gestión del riesgo</a:t>
            </a:r>
            <a:r>
              <a:rPr lang="es-CO" dirty="0"/>
              <a:t> con enfoque de género para responder a las necesidades de las mujeres y fomentar su rol de liderazgo. </a:t>
            </a:r>
          </a:p>
          <a:p>
            <a:pPr marL="285750" indent="-285750">
              <a:buFont typeface="Arial" panose="020B0604020202020204" pitchFamily="34" charset="0"/>
              <a:buChar char="•"/>
            </a:pPr>
            <a:endParaRPr lang="es-CO" b="1" dirty="0"/>
          </a:p>
        </p:txBody>
      </p:sp>
      <p:pic>
        <p:nvPicPr>
          <p:cNvPr id="4" name="Imagen 3">
            <a:extLst>
              <a:ext uri="{FF2B5EF4-FFF2-40B4-BE49-F238E27FC236}">
                <a16:creationId xmlns:a16="http://schemas.microsoft.com/office/drawing/2014/main" id="{AB52A02E-9B84-FC80-7DE7-0B88A622808E}"/>
              </a:ext>
            </a:extLst>
          </p:cNvPr>
          <p:cNvPicPr>
            <a:picLocks noChangeAspect="1"/>
          </p:cNvPicPr>
          <p:nvPr/>
        </p:nvPicPr>
        <p:blipFill>
          <a:blip r:embed="rId3"/>
          <a:stretch>
            <a:fillRect/>
          </a:stretch>
        </p:blipFill>
        <p:spPr>
          <a:xfrm>
            <a:off x="8184779" y="2453926"/>
            <a:ext cx="805288" cy="805288"/>
          </a:xfrm>
          <a:prstGeom prst="rect">
            <a:avLst/>
          </a:prstGeom>
        </p:spPr>
      </p:pic>
      <p:sp>
        <p:nvSpPr>
          <p:cNvPr id="5" name="Google Shape;202;p26">
            <a:extLst>
              <a:ext uri="{FF2B5EF4-FFF2-40B4-BE49-F238E27FC236}">
                <a16:creationId xmlns:a16="http://schemas.microsoft.com/office/drawing/2014/main" id="{1995E75F-4D86-0E8A-4633-E027DD61FC71}"/>
              </a:ext>
            </a:extLst>
          </p:cNvPr>
          <p:cNvSpPr txBox="1">
            <a:spLocks/>
          </p:cNvSpPr>
          <p:nvPr/>
        </p:nvSpPr>
        <p:spPr>
          <a:xfrm>
            <a:off x="7895909" y="174508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Ordenamiento territorial alrededor del agua</a:t>
            </a:r>
            <a:endParaRPr lang="es-CO" sz="1200" b="1" dirty="0">
              <a:solidFill>
                <a:schemeClr val="accent1">
                  <a:lumMod val="50000"/>
                </a:schemeClr>
              </a:solidFill>
              <a:latin typeface="Montserrat" pitchFamily="2" charset="77"/>
              <a:ea typeface="+mj-lt"/>
              <a:cs typeface="+mj-lt"/>
            </a:endParaRPr>
          </a:p>
        </p:txBody>
      </p:sp>
      <p:sp>
        <p:nvSpPr>
          <p:cNvPr id="6" name="Google Shape;202;p26">
            <a:extLst>
              <a:ext uri="{FF2B5EF4-FFF2-40B4-BE49-F238E27FC236}">
                <a16:creationId xmlns:a16="http://schemas.microsoft.com/office/drawing/2014/main" id="{EFA85626-9D9A-9525-F1AF-47DA0015CD89}"/>
              </a:ext>
            </a:extLst>
          </p:cNvPr>
          <p:cNvSpPr txBox="1">
            <a:spLocks/>
          </p:cNvSpPr>
          <p:nvPr/>
        </p:nvSpPr>
        <p:spPr>
          <a:xfrm>
            <a:off x="7925410" y="3596753"/>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Derecho humano  a la alimentación</a:t>
            </a:r>
            <a:endParaRPr lang="es-CO" sz="1200" b="1" dirty="0">
              <a:solidFill>
                <a:schemeClr val="accent1">
                  <a:lumMod val="50000"/>
                </a:schemeClr>
              </a:solidFill>
              <a:latin typeface="Montserrat" pitchFamily="2" charset="77"/>
              <a:ea typeface="+mj-lt"/>
              <a:cs typeface="+mj-lt"/>
            </a:endParaRPr>
          </a:p>
        </p:txBody>
      </p:sp>
      <p:sp>
        <p:nvSpPr>
          <p:cNvPr id="7" name="Google Shape;202;p26">
            <a:extLst>
              <a:ext uri="{FF2B5EF4-FFF2-40B4-BE49-F238E27FC236}">
                <a16:creationId xmlns:a16="http://schemas.microsoft.com/office/drawing/2014/main" id="{B1A53359-1444-8143-A7CF-2D10636F910D}"/>
              </a:ext>
            </a:extLst>
          </p:cNvPr>
          <p:cNvSpPr txBox="1">
            <a:spLocks/>
          </p:cNvSpPr>
          <p:nvPr/>
        </p:nvSpPr>
        <p:spPr>
          <a:xfrm>
            <a:off x="7895908" y="4376145"/>
            <a:ext cx="141253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Transformación y acción climática</a:t>
            </a:r>
            <a:endParaRPr lang="es-CO" sz="1200" b="1" dirty="0">
              <a:solidFill>
                <a:schemeClr val="accent1">
                  <a:lumMod val="50000"/>
                </a:schemeClr>
              </a:solidFill>
              <a:latin typeface="Montserrat" pitchFamily="2" charset="77"/>
              <a:ea typeface="+mj-lt"/>
              <a:cs typeface="+mj-lt"/>
            </a:endParaRPr>
          </a:p>
        </p:txBody>
      </p:sp>
    </p:spTree>
    <p:extLst>
      <p:ext uri="{BB962C8B-B14F-4D97-AF65-F5344CB8AC3E}">
        <p14:creationId xmlns:p14="http://schemas.microsoft.com/office/powerpoint/2010/main" val="76497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0" y="705514"/>
            <a:ext cx="7760601"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Mujeres como motor del desarrollo económico sostenible y protectoras de la vida y del ambiente</a:t>
            </a:r>
            <a:endParaRPr lang="es-CO" sz="2000" b="1" dirty="0">
              <a:solidFill>
                <a:schemeClr val="accent1">
                  <a:lumMod val="75000"/>
                </a:schemeClr>
              </a:solidFill>
              <a:latin typeface="Montserrat" pitchFamily="2" charset="77"/>
            </a:endParaRPr>
          </a:p>
        </p:txBody>
      </p:sp>
      <p:sp>
        <p:nvSpPr>
          <p:cNvPr id="2" name="CuadroTexto 1">
            <a:extLst>
              <a:ext uri="{FF2B5EF4-FFF2-40B4-BE49-F238E27FC236}">
                <a16:creationId xmlns:a16="http://schemas.microsoft.com/office/drawing/2014/main" id="{4DCE4BDA-5661-1CE7-32F9-AAE6F09691DC}"/>
              </a:ext>
            </a:extLst>
          </p:cNvPr>
          <p:cNvSpPr txBox="1"/>
          <p:nvPr/>
        </p:nvSpPr>
        <p:spPr>
          <a:xfrm>
            <a:off x="194310" y="1478101"/>
            <a:ext cx="7760601" cy="2308324"/>
          </a:xfrm>
          <a:prstGeom prst="rect">
            <a:avLst/>
          </a:prstGeom>
          <a:noFill/>
        </p:spPr>
        <p:txBody>
          <a:bodyPr wrap="square" rtlCol="0">
            <a:spAutoFit/>
          </a:bodyPr>
          <a:lstStyle/>
          <a:p>
            <a:pPr marL="285750" indent="-285750">
              <a:buFont typeface="Arial" panose="020B0604020202020204" pitchFamily="34" charset="0"/>
              <a:buChar char="•"/>
            </a:pPr>
            <a:r>
              <a:rPr lang="es-MX" dirty="0"/>
              <a:t>Se establecerán mecanismos jurídicos e institucionales que garanticen el acceso, formalización y restitución de tierras a mujeres rurales, reconociendo además los trabajos de cuidado, y se impulsará el ajuste a la Ley 731 de 2022 de mujer rural. Se fortalecerán los sistemas de información que incluyan a la Superintendencia de Notariado y Registro y se implementarán mecanismos de inclusión financiera y productiva que reconozcan, reduzcan y redistribuyan los trabajos de cuidado, para lo cual las actividades de cuidado no remunerado serán reconocidas como una actividad productiva. </a:t>
            </a:r>
            <a:endParaRPr lang="es-CO" b="1" dirty="0"/>
          </a:p>
        </p:txBody>
      </p:sp>
      <p:pic>
        <p:nvPicPr>
          <p:cNvPr id="4" name="Imagen 3">
            <a:extLst>
              <a:ext uri="{FF2B5EF4-FFF2-40B4-BE49-F238E27FC236}">
                <a16:creationId xmlns:a16="http://schemas.microsoft.com/office/drawing/2014/main" id="{AB52A02E-9B84-FC80-7DE7-0B88A622808E}"/>
              </a:ext>
            </a:extLst>
          </p:cNvPr>
          <p:cNvPicPr>
            <a:picLocks noChangeAspect="1"/>
          </p:cNvPicPr>
          <p:nvPr/>
        </p:nvPicPr>
        <p:blipFill>
          <a:blip r:embed="rId3"/>
          <a:stretch>
            <a:fillRect/>
          </a:stretch>
        </p:blipFill>
        <p:spPr>
          <a:xfrm>
            <a:off x="8184779" y="2453926"/>
            <a:ext cx="805288" cy="805288"/>
          </a:xfrm>
          <a:prstGeom prst="rect">
            <a:avLst/>
          </a:prstGeom>
        </p:spPr>
      </p:pic>
      <p:sp>
        <p:nvSpPr>
          <p:cNvPr id="5" name="Google Shape;202;p26">
            <a:extLst>
              <a:ext uri="{FF2B5EF4-FFF2-40B4-BE49-F238E27FC236}">
                <a16:creationId xmlns:a16="http://schemas.microsoft.com/office/drawing/2014/main" id="{1995E75F-4D86-0E8A-4633-E027DD61FC71}"/>
              </a:ext>
            </a:extLst>
          </p:cNvPr>
          <p:cNvSpPr txBox="1">
            <a:spLocks/>
          </p:cNvSpPr>
          <p:nvPr/>
        </p:nvSpPr>
        <p:spPr>
          <a:xfrm>
            <a:off x="7895909" y="174508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Ordenamiento territorial alrededor del agua</a:t>
            </a:r>
            <a:endParaRPr lang="es-CO" sz="1200" b="1" dirty="0">
              <a:solidFill>
                <a:schemeClr val="accent1">
                  <a:lumMod val="50000"/>
                </a:schemeClr>
              </a:solidFill>
              <a:latin typeface="Montserrat" pitchFamily="2" charset="77"/>
              <a:ea typeface="+mj-lt"/>
              <a:cs typeface="+mj-lt"/>
            </a:endParaRPr>
          </a:p>
        </p:txBody>
      </p:sp>
      <p:sp>
        <p:nvSpPr>
          <p:cNvPr id="6" name="Google Shape;202;p26">
            <a:extLst>
              <a:ext uri="{FF2B5EF4-FFF2-40B4-BE49-F238E27FC236}">
                <a16:creationId xmlns:a16="http://schemas.microsoft.com/office/drawing/2014/main" id="{EFA85626-9D9A-9525-F1AF-47DA0015CD89}"/>
              </a:ext>
            </a:extLst>
          </p:cNvPr>
          <p:cNvSpPr txBox="1">
            <a:spLocks/>
          </p:cNvSpPr>
          <p:nvPr/>
        </p:nvSpPr>
        <p:spPr>
          <a:xfrm>
            <a:off x="7925410" y="3596753"/>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Derecho humano  a la alimentación</a:t>
            </a:r>
            <a:endParaRPr lang="es-CO" sz="1200" b="1" dirty="0">
              <a:solidFill>
                <a:schemeClr val="accent1">
                  <a:lumMod val="50000"/>
                </a:schemeClr>
              </a:solidFill>
              <a:latin typeface="Montserrat" pitchFamily="2" charset="77"/>
              <a:ea typeface="+mj-lt"/>
              <a:cs typeface="+mj-lt"/>
            </a:endParaRPr>
          </a:p>
        </p:txBody>
      </p:sp>
      <p:sp>
        <p:nvSpPr>
          <p:cNvPr id="7" name="Google Shape;202;p26">
            <a:extLst>
              <a:ext uri="{FF2B5EF4-FFF2-40B4-BE49-F238E27FC236}">
                <a16:creationId xmlns:a16="http://schemas.microsoft.com/office/drawing/2014/main" id="{B1A53359-1444-8143-A7CF-2D10636F910D}"/>
              </a:ext>
            </a:extLst>
          </p:cNvPr>
          <p:cNvSpPr txBox="1">
            <a:spLocks/>
          </p:cNvSpPr>
          <p:nvPr/>
        </p:nvSpPr>
        <p:spPr>
          <a:xfrm>
            <a:off x="7895908" y="4376145"/>
            <a:ext cx="141253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Transformación y acción climática</a:t>
            </a:r>
            <a:endParaRPr lang="es-CO" sz="1200" b="1" dirty="0">
              <a:solidFill>
                <a:schemeClr val="accent1">
                  <a:lumMod val="50000"/>
                </a:schemeClr>
              </a:solidFill>
              <a:latin typeface="Montserrat" pitchFamily="2" charset="77"/>
              <a:ea typeface="+mj-lt"/>
              <a:cs typeface="+mj-lt"/>
            </a:endParaRPr>
          </a:p>
        </p:txBody>
      </p:sp>
    </p:spTree>
    <p:extLst>
      <p:ext uri="{BB962C8B-B14F-4D97-AF65-F5344CB8AC3E}">
        <p14:creationId xmlns:p14="http://schemas.microsoft.com/office/powerpoint/2010/main" val="127871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0" y="705514"/>
            <a:ext cx="7760601"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Mujeres como motor del desarrollo económico sostenible y protectoras de la vida y del ambiente</a:t>
            </a:r>
            <a:endParaRPr lang="es-CO" sz="2000" b="1" dirty="0">
              <a:solidFill>
                <a:schemeClr val="accent1">
                  <a:lumMod val="75000"/>
                </a:schemeClr>
              </a:solidFill>
              <a:latin typeface="Montserrat" pitchFamily="2" charset="77"/>
            </a:endParaRPr>
          </a:p>
        </p:txBody>
      </p:sp>
      <p:sp>
        <p:nvSpPr>
          <p:cNvPr id="2" name="CuadroTexto 1">
            <a:extLst>
              <a:ext uri="{FF2B5EF4-FFF2-40B4-BE49-F238E27FC236}">
                <a16:creationId xmlns:a16="http://schemas.microsoft.com/office/drawing/2014/main" id="{4DCE4BDA-5661-1CE7-32F9-AAE6F09691DC}"/>
              </a:ext>
            </a:extLst>
          </p:cNvPr>
          <p:cNvSpPr txBox="1"/>
          <p:nvPr/>
        </p:nvSpPr>
        <p:spPr>
          <a:xfrm>
            <a:off x="194310" y="1478101"/>
            <a:ext cx="7760601" cy="2308324"/>
          </a:xfrm>
          <a:prstGeom prst="rect">
            <a:avLst/>
          </a:prstGeom>
          <a:noFill/>
        </p:spPr>
        <p:txBody>
          <a:bodyPr wrap="square" rtlCol="0">
            <a:spAutoFit/>
          </a:bodyPr>
          <a:lstStyle/>
          <a:p>
            <a:pPr marL="285750" indent="-285750">
              <a:buFont typeface="Arial" panose="020B0604020202020204" pitchFamily="34" charset="0"/>
              <a:buChar char="•"/>
            </a:pPr>
            <a:r>
              <a:rPr lang="es-MX" dirty="0"/>
              <a:t>En línea con las estrategias para el impulso del emprendimiento y la inclusión productiva, así como del reconocimiento de la contribución que las mujeres rurales y campesinas realizan para alcanzar progresivamente la soberanía alimentaria, se potenciará el Fondo de Fomento para las Mujeres Rurales (FOMMUR) como instrumento de política pública para impulsar la capitalización, puesta en marcha e inserción de las unidades productivas de mujeres rurales de bajos recursos y pequeñas productoras que desarrollen actividades rurales tradicionales y no tradicionales.</a:t>
            </a:r>
            <a:endParaRPr lang="es-CO" b="1" dirty="0"/>
          </a:p>
        </p:txBody>
      </p:sp>
      <p:pic>
        <p:nvPicPr>
          <p:cNvPr id="4" name="Imagen 3">
            <a:extLst>
              <a:ext uri="{FF2B5EF4-FFF2-40B4-BE49-F238E27FC236}">
                <a16:creationId xmlns:a16="http://schemas.microsoft.com/office/drawing/2014/main" id="{AB52A02E-9B84-FC80-7DE7-0B88A622808E}"/>
              </a:ext>
            </a:extLst>
          </p:cNvPr>
          <p:cNvPicPr>
            <a:picLocks noChangeAspect="1"/>
          </p:cNvPicPr>
          <p:nvPr/>
        </p:nvPicPr>
        <p:blipFill>
          <a:blip r:embed="rId3"/>
          <a:stretch>
            <a:fillRect/>
          </a:stretch>
        </p:blipFill>
        <p:spPr>
          <a:xfrm>
            <a:off x="8184779" y="2453926"/>
            <a:ext cx="805288" cy="805288"/>
          </a:xfrm>
          <a:prstGeom prst="rect">
            <a:avLst/>
          </a:prstGeom>
        </p:spPr>
      </p:pic>
      <p:sp>
        <p:nvSpPr>
          <p:cNvPr id="5" name="Google Shape;202;p26">
            <a:extLst>
              <a:ext uri="{FF2B5EF4-FFF2-40B4-BE49-F238E27FC236}">
                <a16:creationId xmlns:a16="http://schemas.microsoft.com/office/drawing/2014/main" id="{1995E75F-4D86-0E8A-4633-E027DD61FC71}"/>
              </a:ext>
            </a:extLst>
          </p:cNvPr>
          <p:cNvSpPr txBox="1">
            <a:spLocks/>
          </p:cNvSpPr>
          <p:nvPr/>
        </p:nvSpPr>
        <p:spPr>
          <a:xfrm>
            <a:off x="7895909" y="174508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Ordenamiento territorial alrededor del agua</a:t>
            </a:r>
            <a:endParaRPr lang="es-CO" sz="1200" b="1" dirty="0">
              <a:solidFill>
                <a:schemeClr val="accent1">
                  <a:lumMod val="50000"/>
                </a:schemeClr>
              </a:solidFill>
              <a:latin typeface="Montserrat" pitchFamily="2" charset="77"/>
              <a:ea typeface="+mj-lt"/>
              <a:cs typeface="+mj-lt"/>
            </a:endParaRPr>
          </a:p>
        </p:txBody>
      </p:sp>
      <p:sp>
        <p:nvSpPr>
          <p:cNvPr id="6" name="Google Shape;202;p26">
            <a:extLst>
              <a:ext uri="{FF2B5EF4-FFF2-40B4-BE49-F238E27FC236}">
                <a16:creationId xmlns:a16="http://schemas.microsoft.com/office/drawing/2014/main" id="{EFA85626-9D9A-9525-F1AF-47DA0015CD89}"/>
              </a:ext>
            </a:extLst>
          </p:cNvPr>
          <p:cNvSpPr txBox="1">
            <a:spLocks/>
          </p:cNvSpPr>
          <p:nvPr/>
        </p:nvSpPr>
        <p:spPr>
          <a:xfrm>
            <a:off x="7925410" y="3596753"/>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Derecho humano  a la alimentación</a:t>
            </a:r>
            <a:endParaRPr lang="es-CO" sz="1200" b="1" dirty="0">
              <a:solidFill>
                <a:schemeClr val="accent1">
                  <a:lumMod val="50000"/>
                </a:schemeClr>
              </a:solidFill>
              <a:latin typeface="Montserrat" pitchFamily="2" charset="77"/>
              <a:ea typeface="+mj-lt"/>
              <a:cs typeface="+mj-lt"/>
            </a:endParaRPr>
          </a:p>
        </p:txBody>
      </p:sp>
      <p:sp>
        <p:nvSpPr>
          <p:cNvPr id="7" name="Google Shape;202;p26">
            <a:extLst>
              <a:ext uri="{FF2B5EF4-FFF2-40B4-BE49-F238E27FC236}">
                <a16:creationId xmlns:a16="http://schemas.microsoft.com/office/drawing/2014/main" id="{B1A53359-1444-8143-A7CF-2D10636F910D}"/>
              </a:ext>
            </a:extLst>
          </p:cNvPr>
          <p:cNvSpPr txBox="1">
            <a:spLocks/>
          </p:cNvSpPr>
          <p:nvPr/>
        </p:nvSpPr>
        <p:spPr>
          <a:xfrm>
            <a:off x="7895908" y="4376145"/>
            <a:ext cx="141253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Transformación y acción climática</a:t>
            </a:r>
            <a:endParaRPr lang="es-CO" sz="1200" b="1" dirty="0">
              <a:solidFill>
                <a:schemeClr val="accent1">
                  <a:lumMod val="50000"/>
                </a:schemeClr>
              </a:solidFill>
              <a:latin typeface="Montserrat" pitchFamily="2" charset="77"/>
              <a:ea typeface="+mj-lt"/>
              <a:cs typeface="+mj-lt"/>
            </a:endParaRPr>
          </a:p>
        </p:txBody>
      </p:sp>
      <p:pic>
        <p:nvPicPr>
          <p:cNvPr id="8" name="Gráfico 7" descr="Indicador con relleno sólido">
            <a:extLst>
              <a:ext uri="{FF2B5EF4-FFF2-40B4-BE49-F238E27FC236}">
                <a16:creationId xmlns:a16="http://schemas.microsoft.com/office/drawing/2014/main" id="{8E9BEBC6-B01C-A081-7A75-1627831F9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9126" y="3937166"/>
            <a:ext cx="363796" cy="363796"/>
          </a:xfrm>
          <a:prstGeom prst="rect">
            <a:avLst/>
          </a:prstGeom>
        </p:spPr>
      </p:pic>
      <p:sp>
        <p:nvSpPr>
          <p:cNvPr id="9" name="CuadroTexto 8">
            <a:extLst>
              <a:ext uri="{FF2B5EF4-FFF2-40B4-BE49-F238E27FC236}">
                <a16:creationId xmlns:a16="http://schemas.microsoft.com/office/drawing/2014/main" id="{C149E83A-C53C-EB3E-03EC-3A433490DC5E}"/>
              </a:ext>
            </a:extLst>
          </p:cNvPr>
          <p:cNvSpPr txBox="1"/>
          <p:nvPr/>
        </p:nvSpPr>
        <p:spPr>
          <a:xfrm>
            <a:off x="3757850" y="4117159"/>
            <a:ext cx="1763238" cy="523220"/>
          </a:xfrm>
          <a:prstGeom prst="rect">
            <a:avLst/>
          </a:prstGeom>
          <a:noFill/>
        </p:spPr>
        <p:txBody>
          <a:bodyPr wrap="square">
            <a:spAutoFit/>
          </a:bodyPr>
          <a:lstStyle/>
          <a:p>
            <a:pPr algn="just"/>
            <a:r>
              <a:rPr lang="es-MX" sz="1400" b="0" i="0" u="none" strike="noStrike" baseline="0" dirty="0">
                <a:latin typeface="SegoeUI"/>
              </a:rPr>
              <a:t>Títulos formalizados mujeres rurales</a:t>
            </a:r>
            <a:endParaRPr lang="es-CO" sz="1400" dirty="0"/>
          </a:p>
        </p:txBody>
      </p:sp>
      <p:sp>
        <p:nvSpPr>
          <p:cNvPr id="10" name="CuadroTexto 9">
            <a:extLst>
              <a:ext uri="{FF2B5EF4-FFF2-40B4-BE49-F238E27FC236}">
                <a16:creationId xmlns:a16="http://schemas.microsoft.com/office/drawing/2014/main" id="{339FC178-845B-76FC-B3C6-EAF2A326E451}"/>
              </a:ext>
            </a:extLst>
          </p:cNvPr>
          <p:cNvSpPr txBox="1"/>
          <p:nvPr/>
        </p:nvSpPr>
        <p:spPr>
          <a:xfrm>
            <a:off x="2824198" y="4293501"/>
            <a:ext cx="933652" cy="446276"/>
          </a:xfrm>
          <a:prstGeom prst="rect">
            <a:avLst/>
          </a:prstGeom>
          <a:noFill/>
        </p:spPr>
        <p:txBody>
          <a:bodyPr wrap="square">
            <a:spAutoFit/>
          </a:bodyPr>
          <a:lstStyle/>
          <a:p>
            <a:pPr algn="ctr"/>
            <a:r>
              <a:rPr lang="es-CO" sz="1200" b="1" i="0" u="none" strike="noStrike" baseline="0" dirty="0">
                <a:latin typeface="SegoeUI"/>
              </a:rPr>
              <a:t>18.600</a:t>
            </a:r>
          </a:p>
          <a:p>
            <a:pPr algn="ctr"/>
            <a:r>
              <a:rPr lang="es-CO" sz="1100" dirty="0">
                <a:latin typeface="SegoeUI"/>
              </a:rPr>
              <a:t>(2026)</a:t>
            </a:r>
            <a:endParaRPr lang="es-CO" sz="1400" dirty="0"/>
          </a:p>
        </p:txBody>
      </p:sp>
    </p:spTree>
    <p:extLst>
      <p:ext uri="{BB962C8B-B14F-4D97-AF65-F5344CB8AC3E}">
        <p14:creationId xmlns:p14="http://schemas.microsoft.com/office/powerpoint/2010/main" val="226790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0" y="705514"/>
            <a:ext cx="7760601"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Mujeres como motor del desarrollo económico sostenible y protectoras de la vida y del ambiente</a:t>
            </a:r>
            <a:endParaRPr lang="es-CO" sz="2000" b="1" dirty="0">
              <a:solidFill>
                <a:schemeClr val="accent1">
                  <a:lumMod val="75000"/>
                </a:schemeClr>
              </a:solidFill>
              <a:latin typeface="Montserrat" pitchFamily="2" charset="77"/>
            </a:endParaRPr>
          </a:p>
        </p:txBody>
      </p:sp>
      <p:sp>
        <p:nvSpPr>
          <p:cNvPr id="2" name="CuadroTexto 1">
            <a:extLst>
              <a:ext uri="{FF2B5EF4-FFF2-40B4-BE49-F238E27FC236}">
                <a16:creationId xmlns:a16="http://schemas.microsoft.com/office/drawing/2014/main" id="{4DCE4BDA-5661-1CE7-32F9-AAE6F09691DC}"/>
              </a:ext>
            </a:extLst>
          </p:cNvPr>
          <p:cNvSpPr txBox="1"/>
          <p:nvPr/>
        </p:nvSpPr>
        <p:spPr>
          <a:xfrm>
            <a:off x="135308" y="1491848"/>
            <a:ext cx="7760601" cy="2862322"/>
          </a:xfrm>
          <a:prstGeom prst="rect">
            <a:avLst/>
          </a:prstGeom>
          <a:noFill/>
        </p:spPr>
        <p:txBody>
          <a:bodyPr wrap="square" rtlCol="0">
            <a:spAutoFit/>
          </a:bodyPr>
          <a:lstStyle/>
          <a:p>
            <a:pPr marL="285750" indent="-285750">
              <a:buFont typeface="Arial" panose="020B0604020202020204" pitchFamily="34" charset="0"/>
              <a:buChar char="•"/>
            </a:pPr>
            <a:r>
              <a:rPr lang="es-CO" b="1" dirty="0"/>
              <a:t>Sistema de Cuidado </a:t>
            </a:r>
          </a:p>
          <a:p>
            <a:pPr marL="285750" indent="-285750">
              <a:buFont typeface="Arial" panose="020B0604020202020204" pitchFamily="34" charset="0"/>
              <a:buChar char="•"/>
            </a:pPr>
            <a:r>
              <a:rPr lang="es-CO" dirty="0"/>
              <a:t>Programa de </a:t>
            </a:r>
            <a:r>
              <a:rPr lang="es-CO" b="1" dirty="0"/>
              <a:t>Renta Ciudadana </a:t>
            </a:r>
            <a:r>
              <a:rPr lang="es-CO" dirty="0"/>
              <a:t>con enfoque de género y a</a:t>
            </a:r>
            <a:r>
              <a:rPr lang="es-MX" dirty="0" err="1"/>
              <a:t>compañamiento</a:t>
            </a:r>
            <a:r>
              <a:rPr lang="es-MX" dirty="0"/>
              <a:t> familiar y comunitario para la </a:t>
            </a:r>
            <a:r>
              <a:rPr lang="es-MX" b="1" dirty="0"/>
              <a:t>superación de la pobreza </a:t>
            </a:r>
            <a:r>
              <a:rPr lang="es-MX" dirty="0"/>
              <a:t>(énfasis en mujeres cabeza de familia) con estrategias de bienestar físico y mental y prevención de </a:t>
            </a:r>
            <a:r>
              <a:rPr lang="es-MX" b="1" dirty="0"/>
              <a:t>violencias económicas</a:t>
            </a:r>
            <a:endParaRPr lang="es-CO" b="1" dirty="0"/>
          </a:p>
          <a:p>
            <a:pPr marL="285750" indent="-285750">
              <a:buFont typeface="Arial" panose="020B0604020202020204" pitchFamily="34" charset="0"/>
              <a:buChar char="•"/>
            </a:pPr>
            <a:r>
              <a:rPr lang="es-CO" b="1" dirty="0"/>
              <a:t>Fomento del empleo y política de trabajo digno y decente </a:t>
            </a:r>
            <a:r>
              <a:rPr lang="es-CO" dirty="0"/>
              <a:t>con atención a situación de </a:t>
            </a:r>
            <a:r>
              <a:rPr lang="es-CO" b="1" dirty="0"/>
              <a:t>mujeres víctimas de violencia</a:t>
            </a:r>
          </a:p>
          <a:p>
            <a:pPr marL="285750" indent="-285750">
              <a:buFont typeface="Arial" panose="020B0604020202020204" pitchFamily="34" charset="0"/>
              <a:buChar char="•"/>
            </a:pPr>
            <a:r>
              <a:rPr lang="es-CO" b="1" dirty="0"/>
              <a:t>Fortalecimiento de empresas de mujeres, </a:t>
            </a:r>
            <a:r>
              <a:rPr lang="es-CO" dirty="0"/>
              <a:t>mayor financiación, acompañamiento continuo que incluya la </a:t>
            </a:r>
            <a:r>
              <a:rPr lang="es-CO" b="1" dirty="0"/>
              <a:t>prevención de violencias</a:t>
            </a:r>
            <a:r>
              <a:rPr lang="es-CO" dirty="0"/>
              <a:t>, mayor participación en innovación y TIC, asociatividad e inclusión financiera. </a:t>
            </a:r>
            <a:endParaRPr lang="es-CO" b="1" dirty="0"/>
          </a:p>
        </p:txBody>
      </p:sp>
      <p:sp>
        <p:nvSpPr>
          <p:cNvPr id="5" name="Google Shape;202;p26">
            <a:extLst>
              <a:ext uri="{FF2B5EF4-FFF2-40B4-BE49-F238E27FC236}">
                <a16:creationId xmlns:a16="http://schemas.microsoft.com/office/drawing/2014/main" id="{1995E75F-4D86-0E8A-4633-E027DD61FC71}"/>
              </a:ext>
            </a:extLst>
          </p:cNvPr>
          <p:cNvSpPr txBox="1">
            <a:spLocks/>
          </p:cNvSpPr>
          <p:nvPr/>
        </p:nvSpPr>
        <p:spPr>
          <a:xfrm>
            <a:off x="7895909" y="216799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Seguridad Humana y Justicia Social</a:t>
            </a:r>
            <a:endParaRPr lang="es-CO" sz="1200" b="1" dirty="0">
              <a:solidFill>
                <a:schemeClr val="accent1">
                  <a:lumMod val="50000"/>
                </a:schemeClr>
              </a:solidFill>
              <a:latin typeface="Montserrat" pitchFamily="2" charset="77"/>
              <a:ea typeface="+mj-lt"/>
              <a:cs typeface="+mj-lt"/>
            </a:endParaRPr>
          </a:p>
        </p:txBody>
      </p:sp>
      <p:pic>
        <p:nvPicPr>
          <p:cNvPr id="6" name="Imagen 5">
            <a:extLst>
              <a:ext uri="{FF2B5EF4-FFF2-40B4-BE49-F238E27FC236}">
                <a16:creationId xmlns:a16="http://schemas.microsoft.com/office/drawing/2014/main" id="{1B07B15B-D05A-24B1-6112-0AAD2C5AA89A}"/>
              </a:ext>
            </a:extLst>
          </p:cNvPr>
          <p:cNvPicPr>
            <a:picLocks noChangeAspect="1"/>
          </p:cNvPicPr>
          <p:nvPr/>
        </p:nvPicPr>
        <p:blipFill>
          <a:blip r:embed="rId3"/>
          <a:stretch>
            <a:fillRect/>
          </a:stretch>
        </p:blipFill>
        <p:spPr>
          <a:xfrm>
            <a:off x="8327834" y="2909262"/>
            <a:ext cx="519178" cy="519178"/>
          </a:xfrm>
          <a:prstGeom prst="rect">
            <a:avLst/>
          </a:prstGeom>
        </p:spPr>
      </p:pic>
      <p:sp>
        <p:nvSpPr>
          <p:cNvPr id="7" name="Google Shape;202;p26">
            <a:extLst>
              <a:ext uri="{FF2B5EF4-FFF2-40B4-BE49-F238E27FC236}">
                <a16:creationId xmlns:a16="http://schemas.microsoft.com/office/drawing/2014/main" id="{E08EDAFE-DCED-C19D-8188-08DEA888946A}"/>
              </a:ext>
            </a:extLst>
          </p:cNvPr>
          <p:cNvSpPr txBox="1">
            <a:spLocks/>
          </p:cNvSpPr>
          <p:nvPr/>
        </p:nvSpPr>
        <p:spPr>
          <a:xfrm>
            <a:off x="7895909" y="3727852"/>
            <a:ext cx="141253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Transformación productiva</a:t>
            </a:r>
            <a:endParaRPr lang="es-CO" sz="1200" b="1" dirty="0">
              <a:solidFill>
                <a:schemeClr val="accent1">
                  <a:lumMod val="50000"/>
                </a:schemeClr>
              </a:solidFill>
              <a:latin typeface="Montserrat" pitchFamily="2" charset="77"/>
              <a:ea typeface="+mj-lt"/>
              <a:cs typeface="+mj-lt"/>
            </a:endParaRPr>
          </a:p>
        </p:txBody>
      </p:sp>
      <p:pic>
        <p:nvPicPr>
          <p:cNvPr id="2050" name="Picture 2" descr="Empleo verde: perfiles emergentes y sectores en expansión - educaweb.com">
            <a:extLst>
              <a:ext uri="{FF2B5EF4-FFF2-40B4-BE49-F238E27FC236}">
                <a16:creationId xmlns:a16="http://schemas.microsoft.com/office/drawing/2014/main" id="{8B7CD02F-E582-C527-355A-756501194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871" y="4316763"/>
            <a:ext cx="951103" cy="459357"/>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descr="Indicador con relleno sólido">
            <a:extLst>
              <a:ext uri="{FF2B5EF4-FFF2-40B4-BE49-F238E27FC236}">
                <a16:creationId xmlns:a16="http://schemas.microsoft.com/office/drawing/2014/main" id="{CEB3C0E1-3BB8-0600-8D70-3135718880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3913" y="4258553"/>
            <a:ext cx="363796" cy="363796"/>
          </a:xfrm>
          <a:prstGeom prst="rect">
            <a:avLst/>
          </a:prstGeom>
        </p:spPr>
      </p:pic>
      <p:sp>
        <p:nvSpPr>
          <p:cNvPr id="8" name="CuadroTexto 7">
            <a:extLst>
              <a:ext uri="{FF2B5EF4-FFF2-40B4-BE49-F238E27FC236}">
                <a16:creationId xmlns:a16="http://schemas.microsoft.com/office/drawing/2014/main" id="{03877696-D96B-38D0-FD6F-CB0785E87761}"/>
              </a:ext>
            </a:extLst>
          </p:cNvPr>
          <p:cNvSpPr txBox="1"/>
          <p:nvPr/>
        </p:nvSpPr>
        <p:spPr>
          <a:xfrm>
            <a:off x="1446215" y="4499902"/>
            <a:ext cx="1380276" cy="523220"/>
          </a:xfrm>
          <a:prstGeom prst="rect">
            <a:avLst/>
          </a:prstGeom>
          <a:noFill/>
        </p:spPr>
        <p:txBody>
          <a:bodyPr wrap="square">
            <a:spAutoFit/>
          </a:bodyPr>
          <a:lstStyle/>
          <a:p>
            <a:pPr algn="just"/>
            <a:r>
              <a:rPr lang="es-MX" sz="1400" b="0" i="0" u="none" strike="noStrike" baseline="0" dirty="0">
                <a:latin typeface="SegoeUI"/>
              </a:rPr>
              <a:t>Colocaciones de mujeres</a:t>
            </a:r>
            <a:endParaRPr lang="es-CO" sz="1400" dirty="0"/>
          </a:p>
        </p:txBody>
      </p:sp>
      <p:sp>
        <p:nvSpPr>
          <p:cNvPr id="12" name="CuadroTexto 11">
            <a:extLst>
              <a:ext uri="{FF2B5EF4-FFF2-40B4-BE49-F238E27FC236}">
                <a16:creationId xmlns:a16="http://schemas.microsoft.com/office/drawing/2014/main" id="{383A7542-A52B-2565-2F66-C77FF57389A1}"/>
              </a:ext>
            </a:extLst>
          </p:cNvPr>
          <p:cNvSpPr txBox="1"/>
          <p:nvPr/>
        </p:nvSpPr>
        <p:spPr>
          <a:xfrm>
            <a:off x="598985" y="4614888"/>
            <a:ext cx="933652" cy="446276"/>
          </a:xfrm>
          <a:prstGeom prst="rect">
            <a:avLst/>
          </a:prstGeom>
          <a:noFill/>
        </p:spPr>
        <p:txBody>
          <a:bodyPr wrap="square">
            <a:spAutoFit/>
          </a:bodyPr>
          <a:lstStyle/>
          <a:p>
            <a:pPr algn="ctr"/>
            <a:r>
              <a:rPr lang="es-CO" sz="1200" b="1" i="0" u="none" strike="noStrike" baseline="0" dirty="0">
                <a:latin typeface="SegoeUI"/>
              </a:rPr>
              <a:t>1.8 </a:t>
            </a:r>
            <a:r>
              <a:rPr lang="es-CO" sz="1200" b="1" i="0" u="none" strike="noStrike" baseline="0" dirty="0" err="1">
                <a:latin typeface="SegoeUI"/>
              </a:rPr>
              <a:t>mill</a:t>
            </a:r>
            <a:endParaRPr lang="es-CO" sz="1200" b="1" i="0" u="none" strike="noStrike" baseline="0" dirty="0">
              <a:latin typeface="SegoeUI"/>
            </a:endParaRPr>
          </a:p>
          <a:p>
            <a:pPr algn="ctr"/>
            <a:r>
              <a:rPr lang="es-CO" sz="1100" dirty="0">
                <a:latin typeface="SegoeUI"/>
              </a:rPr>
              <a:t>(2026)</a:t>
            </a:r>
            <a:endParaRPr lang="es-CO" sz="1400" dirty="0"/>
          </a:p>
        </p:txBody>
      </p:sp>
    </p:spTree>
    <p:extLst>
      <p:ext uri="{BB962C8B-B14F-4D97-AF65-F5344CB8AC3E}">
        <p14:creationId xmlns:p14="http://schemas.microsoft.com/office/powerpoint/2010/main" val="260096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202;p26">
            <a:extLst>
              <a:ext uri="{FF2B5EF4-FFF2-40B4-BE49-F238E27FC236}">
                <a16:creationId xmlns:a16="http://schemas.microsoft.com/office/drawing/2014/main" id="{B86C0D2B-A15C-363C-2129-F842ED23D7BA}"/>
              </a:ext>
            </a:extLst>
          </p:cNvPr>
          <p:cNvSpPr txBox="1">
            <a:spLocks noGrp="1"/>
          </p:cNvSpPr>
          <p:nvPr>
            <p:ph type="ctrTitle"/>
          </p:nvPr>
        </p:nvSpPr>
        <p:spPr>
          <a:xfrm>
            <a:off x="0" y="705514"/>
            <a:ext cx="7760601" cy="441853"/>
          </a:xfrm>
          <a:prstGeom prst="rect">
            <a:avLst/>
          </a:prstGeom>
          <a:noFill/>
          <a:ln>
            <a:noFill/>
          </a:ln>
        </p:spPr>
        <p:txBody>
          <a:bodyPr spcFirstLastPara="1" vert="horz" wrap="square" lIns="68571" tIns="34273" rIns="68571" bIns="34273" rtlCol="0" anchor="ctr" anchorCtr="0">
            <a:noAutofit/>
          </a:bodyPr>
          <a:lstStyle/>
          <a:p>
            <a:r>
              <a:rPr lang="es-MX" sz="2000" b="1" dirty="0">
                <a:solidFill>
                  <a:schemeClr val="accent1">
                    <a:lumMod val="75000"/>
                  </a:schemeClr>
                </a:solidFill>
                <a:latin typeface="Montserrat" pitchFamily="2" charset="77"/>
              </a:rPr>
              <a:t>Mujeres como motor del desarrollo económico sostenible y protectoras de la vida y del ambiente</a:t>
            </a:r>
            <a:endParaRPr lang="es-CO" sz="2000" b="1" dirty="0">
              <a:solidFill>
                <a:schemeClr val="accent1">
                  <a:lumMod val="75000"/>
                </a:schemeClr>
              </a:solidFill>
              <a:latin typeface="Montserrat" pitchFamily="2" charset="77"/>
            </a:endParaRPr>
          </a:p>
        </p:txBody>
      </p:sp>
      <p:sp>
        <p:nvSpPr>
          <p:cNvPr id="2" name="CuadroTexto 1">
            <a:extLst>
              <a:ext uri="{FF2B5EF4-FFF2-40B4-BE49-F238E27FC236}">
                <a16:creationId xmlns:a16="http://schemas.microsoft.com/office/drawing/2014/main" id="{4DCE4BDA-5661-1CE7-32F9-AAE6F09691DC}"/>
              </a:ext>
            </a:extLst>
          </p:cNvPr>
          <p:cNvSpPr txBox="1"/>
          <p:nvPr/>
        </p:nvSpPr>
        <p:spPr>
          <a:xfrm>
            <a:off x="135308" y="1491848"/>
            <a:ext cx="7760601" cy="3693319"/>
          </a:xfrm>
          <a:prstGeom prst="rect">
            <a:avLst/>
          </a:prstGeom>
          <a:noFill/>
        </p:spPr>
        <p:txBody>
          <a:bodyPr wrap="square" rtlCol="0">
            <a:spAutoFit/>
          </a:bodyPr>
          <a:lstStyle/>
          <a:p>
            <a:pPr marL="285750" indent="-285750">
              <a:buFont typeface="Arial" panose="020B0604020202020204" pitchFamily="34" charset="0"/>
              <a:buChar char="•"/>
            </a:pPr>
            <a:r>
              <a:rPr lang="es-MX" dirty="0"/>
              <a:t>En el marco de la Política Publica de Trabajo Digno y Decente, se formulará una línea estratégica para la equidad laboral y el cierre de brechas de género en el mundo del trabajo, la cual fortalecerá la implementación de programas de equidad al interior de las instituciones, empresas, organizaciones y asociaciones rurales y urbanas. Así mismo se desarrollarán acciones de fomento y prevención de riesgos laborales en mujeres rurales. </a:t>
            </a:r>
          </a:p>
          <a:p>
            <a:pPr marL="285750" indent="-285750">
              <a:buFont typeface="Arial" panose="020B0604020202020204" pitchFamily="34" charset="0"/>
              <a:buChar char="•"/>
            </a:pPr>
            <a:r>
              <a:rPr lang="es-MX" dirty="0"/>
              <a:t>Se aumentará la cobertura del sistema pensional con especial atención a las mujeres, sobre todo a las rurales.</a:t>
            </a:r>
          </a:p>
          <a:p>
            <a:pPr marL="285750" indent="-285750">
              <a:buFont typeface="Arial" panose="020B0604020202020204" pitchFamily="34" charset="0"/>
              <a:buChar char="•"/>
            </a:pPr>
            <a:r>
              <a:rPr lang="es-MX" dirty="0"/>
              <a:t>Se emitirán directrices a las Cajas de Compensación Familiar para potenciar proyectos de vivienda rural y para la entrega de subsidios FOVIS a mujeres. Se buscará un aumento en la asignación de subsidios FOVIS mediante la identificación de medidas más efectivas para la socialización, promoción y entrega del subsidio de vivienda rural.</a:t>
            </a:r>
            <a:endParaRPr lang="es-CO" dirty="0"/>
          </a:p>
        </p:txBody>
      </p:sp>
      <p:sp>
        <p:nvSpPr>
          <p:cNvPr id="5" name="Google Shape;202;p26">
            <a:extLst>
              <a:ext uri="{FF2B5EF4-FFF2-40B4-BE49-F238E27FC236}">
                <a16:creationId xmlns:a16="http://schemas.microsoft.com/office/drawing/2014/main" id="{1995E75F-4D86-0E8A-4633-E027DD61FC71}"/>
              </a:ext>
            </a:extLst>
          </p:cNvPr>
          <p:cNvSpPr txBox="1">
            <a:spLocks/>
          </p:cNvSpPr>
          <p:nvPr/>
        </p:nvSpPr>
        <p:spPr>
          <a:xfrm>
            <a:off x="7895909" y="2167997"/>
            <a:ext cx="1383029"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Seguridad Humana y Justicia Social</a:t>
            </a:r>
            <a:endParaRPr lang="es-CO" sz="1200" b="1" dirty="0">
              <a:solidFill>
                <a:schemeClr val="accent1">
                  <a:lumMod val="50000"/>
                </a:schemeClr>
              </a:solidFill>
              <a:latin typeface="Montserrat" pitchFamily="2" charset="77"/>
              <a:ea typeface="+mj-lt"/>
              <a:cs typeface="+mj-lt"/>
            </a:endParaRPr>
          </a:p>
        </p:txBody>
      </p:sp>
      <p:pic>
        <p:nvPicPr>
          <p:cNvPr id="6" name="Imagen 5">
            <a:extLst>
              <a:ext uri="{FF2B5EF4-FFF2-40B4-BE49-F238E27FC236}">
                <a16:creationId xmlns:a16="http://schemas.microsoft.com/office/drawing/2014/main" id="{1B07B15B-D05A-24B1-6112-0AAD2C5AA89A}"/>
              </a:ext>
            </a:extLst>
          </p:cNvPr>
          <p:cNvPicPr>
            <a:picLocks noChangeAspect="1"/>
          </p:cNvPicPr>
          <p:nvPr/>
        </p:nvPicPr>
        <p:blipFill>
          <a:blip r:embed="rId3"/>
          <a:stretch>
            <a:fillRect/>
          </a:stretch>
        </p:blipFill>
        <p:spPr>
          <a:xfrm>
            <a:off x="8327834" y="2909262"/>
            <a:ext cx="519178" cy="519178"/>
          </a:xfrm>
          <a:prstGeom prst="rect">
            <a:avLst/>
          </a:prstGeom>
        </p:spPr>
      </p:pic>
      <p:sp>
        <p:nvSpPr>
          <p:cNvPr id="7" name="Google Shape;202;p26">
            <a:extLst>
              <a:ext uri="{FF2B5EF4-FFF2-40B4-BE49-F238E27FC236}">
                <a16:creationId xmlns:a16="http://schemas.microsoft.com/office/drawing/2014/main" id="{E08EDAFE-DCED-C19D-8188-08DEA888946A}"/>
              </a:ext>
            </a:extLst>
          </p:cNvPr>
          <p:cNvSpPr txBox="1">
            <a:spLocks/>
          </p:cNvSpPr>
          <p:nvPr/>
        </p:nvSpPr>
        <p:spPr>
          <a:xfrm>
            <a:off x="7895909" y="3727852"/>
            <a:ext cx="1412531" cy="441853"/>
          </a:xfrm>
          <a:prstGeom prst="rect">
            <a:avLst/>
          </a:prstGeom>
          <a:noFill/>
          <a:ln>
            <a:noFill/>
          </a:ln>
        </p:spPr>
        <p:txBody>
          <a:bodyPr spcFirstLastPara="1" vert="horz" wrap="square" lIns="68571" tIns="34273" rIns="68571" bIns="34273" rtlCol="0" anchor="ctr" anchorCtr="0">
            <a:noAutofit/>
          </a:bodyPr>
          <a:lstStyle>
            <a:lvl1pPr algn="l" defTabSz="695950" rtl="0" eaLnBrk="1" latinLnBrk="0" hangingPunct="1">
              <a:lnSpc>
                <a:spcPct val="100000"/>
              </a:lnSpc>
              <a:spcBef>
                <a:spcPct val="0"/>
              </a:spcBef>
              <a:buNone/>
              <a:defRPr sz="1826" kern="1200">
                <a:solidFill>
                  <a:schemeClr val="tx1"/>
                </a:solidFill>
                <a:latin typeface="+mj-lt"/>
                <a:ea typeface="+mj-ea"/>
                <a:cs typeface="+mj-cs"/>
              </a:defRPr>
            </a:lvl1pPr>
          </a:lstStyle>
          <a:p>
            <a:pPr algn="ctr"/>
            <a:r>
              <a:rPr lang="es-MX" sz="1200" b="1" dirty="0">
                <a:solidFill>
                  <a:schemeClr val="accent1">
                    <a:lumMod val="50000"/>
                  </a:schemeClr>
                </a:solidFill>
                <a:latin typeface="Montserrat" pitchFamily="2" charset="77"/>
              </a:rPr>
              <a:t>Transformación productiva</a:t>
            </a:r>
            <a:endParaRPr lang="es-CO" sz="1200" b="1" dirty="0">
              <a:solidFill>
                <a:schemeClr val="accent1">
                  <a:lumMod val="50000"/>
                </a:schemeClr>
              </a:solidFill>
              <a:latin typeface="Montserrat" pitchFamily="2" charset="77"/>
              <a:ea typeface="+mj-lt"/>
              <a:cs typeface="+mj-lt"/>
            </a:endParaRPr>
          </a:p>
        </p:txBody>
      </p:sp>
      <p:pic>
        <p:nvPicPr>
          <p:cNvPr id="2050" name="Picture 2" descr="Empleo verde: perfiles emergentes y sectores en expansión - educaweb.com">
            <a:extLst>
              <a:ext uri="{FF2B5EF4-FFF2-40B4-BE49-F238E27FC236}">
                <a16:creationId xmlns:a16="http://schemas.microsoft.com/office/drawing/2014/main" id="{8B7CD02F-E582-C527-355A-756501194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871" y="4316763"/>
            <a:ext cx="951103" cy="45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838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193F84EDBFFAC4AB03EBC8BED8463E6" ma:contentTypeVersion="2" ma:contentTypeDescription="Crear nuevo documento." ma:contentTypeScope="" ma:versionID="a326608d410a8128a456152ab8abd77c">
  <xsd:schema xmlns:xsd="http://www.w3.org/2001/XMLSchema" xmlns:xs="http://www.w3.org/2001/XMLSchema" xmlns:p="http://schemas.microsoft.com/office/2006/metadata/properties" xmlns:ns1="http://schemas.microsoft.com/sharepoint/v3" xmlns:ns2="fa864ffc-7f3b-4407-88fe-cca8f8f968f6" targetNamespace="http://schemas.microsoft.com/office/2006/metadata/properties" ma:root="true" ma:fieldsID="53ecef4e7c88eeae16d6be35d23a2749" ns1:_="" ns2:_="">
    <xsd:import namespace="http://schemas.microsoft.com/sharepoint/v3"/>
    <xsd:import namespace="fa864ffc-7f3b-4407-88fe-cca8f8f968f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864ffc-7f3b-4407-88fe-cca8f8f968f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a864ffc-7f3b-4407-88fe-cca8f8f968f6">
      <UserInfo>
        <DisplayName>Carolina Diaz Giraldo</DisplayName>
        <AccountId>6101</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FA04B9-409F-4D72-B8CC-586D192A5D68}"/>
</file>

<file path=customXml/itemProps2.xml><?xml version="1.0" encoding="utf-8"?>
<ds:datastoreItem xmlns:ds="http://schemas.openxmlformats.org/officeDocument/2006/customXml" ds:itemID="{66AEFDA4-2ECC-4941-8ADE-E24515F66095}">
  <ds:schemaRefs>
    <ds:schemaRef ds:uri="42cca8b7-7ccf-43bd-ba32-55a6e681d55c"/>
    <ds:schemaRef ds:uri="13527646-c4cc-4c02-ab9b-6c7bbe86defe"/>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071783E6-0C06-4AC6-B6DF-9007A46DD3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4925</TotalTime>
  <Words>2900</Words>
  <Application>Microsoft Office PowerPoint</Application>
  <PresentationFormat>Personalizado</PresentationFormat>
  <Paragraphs>164</Paragraphs>
  <Slides>18</Slides>
  <Notes>16</Notes>
  <HiddenSlides>6</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Arial</vt:lpstr>
      <vt:lpstr>Calibri</vt:lpstr>
      <vt:lpstr>Calibri Light</vt:lpstr>
      <vt:lpstr>Georgia</vt:lpstr>
      <vt:lpstr>Gotham</vt:lpstr>
      <vt:lpstr>Lato Light</vt:lpstr>
      <vt:lpstr>Montserrat</vt:lpstr>
      <vt:lpstr>Montserrat ExtraBold</vt:lpstr>
      <vt:lpstr>Montserrat SemiBold</vt:lpstr>
      <vt:lpstr>SegoeUI</vt:lpstr>
      <vt:lpstr>Wingdings</vt:lpstr>
      <vt:lpstr>Office Theme</vt:lpstr>
      <vt:lpstr>Presentación de PowerPoint</vt:lpstr>
      <vt:lpstr>Presentación de PowerPoint</vt:lpstr>
      <vt:lpstr>Presentación de PowerPoint</vt:lpstr>
      <vt:lpstr>Presentación de PowerPoint</vt:lpstr>
      <vt:lpstr>Mujeres como motor del desarrollo económico sostenible y protectoras de la vida y del ambiente</vt:lpstr>
      <vt:lpstr>Mujeres como motor del desarrollo económico sostenible y protectoras de la vida y del ambiente</vt:lpstr>
      <vt:lpstr>Mujeres como motor del desarrollo económico sostenible y protectoras de la vida y del ambiente</vt:lpstr>
      <vt:lpstr>Mujeres como motor del desarrollo económico sostenible y protectoras de la vida y del ambiente</vt:lpstr>
      <vt:lpstr>Mujeres como motor del desarrollo económico sostenible y protectoras de la vida y del ambiente</vt:lpstr>
      <vt:lpstr>Mujeres en el centro de la política de la vida y la paz</vt:lpstr>
      <vt:lpstr>Presentación de PowerPoint</vt:lpstr>
      <vt:lpstr>Presentación de PowerPoint</vt:lpstr>
      <vt:lpstr>Presentación de PowerPoint</vt:lpstr>
      <vt:lpstr>Presentación de PowerPoint</vt:lpstr>
      <vt:lpstr>Presentación de PowerPoint</vt:lpstr>
      <vt:lpstr>Presentación de PowerPoint</vt:lpstr>
      <vt:lpstr>Garantía de los derechos en salud plena para las mujeres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eduardo cetina pineda</dc:creator>
  <cp:lastModifiedBy>Juanita Bernal Lopez</cp:lastModifiedBy>
  <cp:revision>19</cp:revision>
  <cp:lastPrinted>2023-04-20T20:48:57Z</cp:lastPrinted>
  <dcterms:created xsi:type="dcterms:W3CDTF">2022-09-09T13:06:51Z</dcterms:created>
  <dcterms:modified xsi:type="dcterms:W3CDTF">2023-05-29T14:33:51Z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0x010100D193F84EDBFFAC4AB03EBC8BED8463E6</vt:lpwstr>
  </property>
  <property fmtid="{D5CDD505-2E9C-101B-9397-08002B2CF9AE}" pid="3" name="MediaServiceImageTags">
    <vt:lpwstr/>
  </property>
</Properties>
</file>